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embeddedFontLst>
    <p:embeddedFont>
      <p:font typeface="Stardos Stencil"/>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8" roundtripDataSignature="AMtx7mhPG0HB4KnI7L4bEO+mojVZcruFd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StardosStencil-regular.fntdata"/><Relationship Id="rId25" Type="http://schemas.openxmlformats.org/officeDocument/2006/relationships/slide" Target="slides/slide21.xml"/><Relationship Id="rId28" Type="http://customschemas.google.com/relationships/presentationmetadata" Target="metadata"/><Relationship Id="rId27" Type="http://schemas.openxmlformats.org/officeDocument/2006/relationships/font" Target="fonts/StardosStencil-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Learn the basics of Farm to School. Next, learn to connect your Farm to School efforts to culinary arts, FFA programs, indoor and outdoor garden programs, cafeteria and meal programs, area grocery stores, food pantries and many more health-centric organizations in your community to create a cohesive program that builds lifelong, good eating habits and promotes community connections.</a:t>
            </a:r>
            <a:endParaRPr/>
          </a:p>
        </p:txBody>
      </p:sp>
      <p:sp>
        <p:nvSpPr>
          <p:cNvPr id="117" name="Google Shape;11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0.jp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8.png"/><Relationship Id="rId4" Type="http://schemas.openxmlformats.org/officeDocument/2006/relationships/image" Target="../media/image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 Id="rId3"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25.jpg"/><Relationship Id="rId4"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bg>
      <p:bgPr>
        <a:solidFill>
          <a:schemeClr val="lt2"/>
        </a:solidFill>
      </p:bgPr>
    </p:bg>
    <p:spTree>
      <p:nvGrpSpPr>
        <p:cNvPr id="14" name="Shape 14"/>
        <p:cNvGrpSpPr/>
        <p:nvPr/>
      </p:nvGrpSpPr>
      <p:grpSpPr>
        <a:xfrm>
          <a:off x="0" y="0"/>
          <a:ext cx="0" cy="0"/>
          <a:chOff x="0" y="0"/>
          <a:chExt cx="0" cy="0"/>
        </a:xfrm>
      </p:grpSpPr>
      <p:pic>
        <p:nvPicPr>
          <p:cNvPr id="15" name="Google Shape;15;p23"/>
          <p:cNvPicPr preferRelativeResize="0"/>
          <p:nvPr/>
        </p:nvPicPr>
        <p:blipFill rotWithShape="1">
          <a:blip r:embed="rId2">
            <a:alphaModFix/>
          </a:blip>
          <a:srcRect b="0" l="0" r="423" t="0"/>
          <a:stretch/>
        </p:blipFill>
        <p:spPr>
          <a:xfrm>
            <a:off x="-28657" y="-23446"/>
            <a:ext cx="12244103" cy="5509846"/>
          </a:xfrm>
          <a:prstGeom prst="rect">
            <a:avLst/>
          </a:prstGeom>
          <a:noFill/>
          <a:ln>
            <a:noFill/>
          </a:ln>
        </p:spPr>
      </p:pic>
      <p:sp>
        <p:nvSpPr>
          <p:cNvPr id="16" name="Google Shape;16;p23"/>
          <p:cNvSpPr/>
          <p:nvPr/>
        </p:nvSpPr>
        <p:spPr>
          <a:xfrm>
            <a:off x="2358189" y="2695074"/>
            <a:ext cx="7620000" cy="279132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17" name="Google Shape;17;p23"/>
          <p:cNvSpPr txBox="1"/>
          <p:nvPr>
            <p:ph idx="12" type="sldNum"/>
          </p:nvPr>
        </p:nvSpPr>
        <p:spPr>
          <a:xfrm>
            <a:off x="3997402" y="5641483"/>
            <a:ext cx="4197196" cy="1168391"/>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buNone/>
              <a:defRPr b="0" i="0" sz="2000" u="none" cap="none" strike="noStrike">
                <a:solidFill>
                  <a:srgbClr val="656476"/>
                </a:solidFill>
                <a:latin typeface="Arial"/>
                <a:ea typeface="Arial"/>
                <a:cs typeface="Arial"/>
                <a:sym typeface="Arial"/>
              </a:defRPr>
            </a:lvl1pPr>
            <a:lvl2pPr indent="0" lvl="1" marL="0" marR="0" algn="ctr">
              <a:spcBef>
                <a:spcPts val="0"/>
              </a:spcBef>
              <a:buNone/>
              <a:defRPr b="0" i="0" sz="2000" u="none" cap="none" strike="noStrike">
                <a:solidFill>
                  <a:srgbClr val="656476"/>
                </a:solidFill>
                <a:latin typeface="Arial"/>
                <a:ea typeface="Arial"/>
                <a:cs typeface="Arial"/>
                <a:sym typeface="Arial"/>
              </a:defRPr>
            </a:lvl2pPr>
            <a:lvl3pPr indent="0" lvl="2" marL="0" marR="0" algn="ctr">
              <a:spcBef>
                <a:spcPts val="0"/>
              </a:spcBef>
              <a:buNone/>
              <a:defRPr b="0" i="0" sz="2000" u="none" cap="none" strike="noStrike">
                <a:solidFill>
                  <a:srgbClr val="656476"/>
                </a:solidFill>
                <a:latin typeface="Arial"/>
                <a:ea typeface="Arial"/>
                <a:cs typeface="Arial"/>
                <a:sym typeface="Arial"/>
              </a:defRPr>
            </a:lvl3pPr>
            <a:lvl4pPr indent="0" lvl="3" marL="0" marR="0" algn="ctr">
              <a:spcBef>
                <a:spcPts val="0"/>
              </a:spcBef>
              <a:buNone/>
              <a:defRPr b="0" i="0" sz="2000" u="none" cap="none" strike="noStrike">
                <a:solidFill>
                  <a:srgbClr val="656476"/>
                </a:solidFill>
                <a:latin typeface="Arial"/>
                <a:ea typeface="Arial"/>
                <a:cs typeface="Arial"/>
                <a:sym typeface="Arial"/>
              </a:defRPr>
            </a:lvl4pPr>
            <a:lvl5pPr indent="0" lvl="4" marL="0" marR="0" algn="ctr">
              <a:spcBef>
                <a:spcPts val="0"/>
              </a:spcBef>
              <a:buNone/>
              <a:defRPr b="0" i="0" sz="2000" u="none" cap="none" strike="noStrike">
                <a:solidFill>
                  <a:srgbClr val="656476"/>
                </a:solidFill>
                <a:latin typeface="Arial"/>
                <a:ea typeface="Arial"/>
                <a:cs typeface="Arial"/>
                <a:sym typeface="Arial"/>
              </a:defRPr>
            </a:lvl5pPr>
            <a:lvl6pPr indent="0" lvl="5" marL="0" marR="0" algn="ctr">
              <a:spcBef>
                <a:spcPts val="0"/>
              </a:spcBef>
              <a:buNone/>
              <a:defRPr b="0" i="0" sz="2000" u="none" cap="none" strike="noStrike">
                <a:solidFill>
                  <a:srgbClr val="656476"/>
                </a:solidFill>
                <a:latin typeface="Arial"/>
                <a:ea typeface="Arial"/>
                <a:cs typeface="Arial"/>
                <a:sym typeface="Arial"/>
              </a:defRPr>
            </a:lvl6pPr>
            <a:lvl7pPr indent="0" lvl="6" marL="0" marR="0" algn="ctr">
              <a:spcBef>
                <a:spcPts val="0"/>
              </a:spcBef>
              <a:buNone/>
              <a:defRPr b="0" i="0" sz="2000" u="none" cap="none" strike="noStrike">
                <a:solidFill>
                  <a:srgbClr val="656476"/>
                </a:solidFill>
                <a:latin typeface="Arial"/>
                <a:ea typeface="Arial"/>
                <a:cs typeface="Arial"/>
                <a:sym typeface="Arial"/>
              </a:defRPr>
            </a:lvl7pPr>
            <a:lvl8pPr indent="0" lvl="7" marL="0" marR="0" algn="ctr">
              <a:spcBef>
                <a:spcPts val="0"/>
              </a:spcBef>
              <a:buNone/>
              <a:defRPr b="0" i="0" sz="2000" u="none" cap="none" strike="noStrike">
                <a:solidFill>
                  <a:srgbClr val="656476"/>
                </a:solidFill>
                <a:latin typeface="Arial"/>
                <a:ea typeface="Arial"/>
                <a:cs typeface="Arial"/>
                <a:sym typeface="Arial"/>
              </a:defRPr>
            </a:lvl8pPr>
            <a:lvl9pPr indent="0" lvl="8" marL="0" marR="0" algn="ctr">
              <a:spcBef>
                <a:spcPts val="0"/>
              </a:spcBef>
              <a:buNone/>
              <a:defRPr b="0" i="0" sz="2000" u="none" cap="none" strike="noStrike">
                <a:solidFill>
                  <a:srgbClr val="656476"/>
                </a:solidFill>
                <a:latin typeface="Arial"/>
                <a:ea typeface="Arial"/>
                <a:cs typeface="Arial"/>
                <a:sym typeface="Arial"/>
              </a:defRPr>
            </a:lvl9pPr>
          </a:lstStyle>
          <a:p>
            <a:pPr indent="0" lvl="0" marL="0" rtl="0" algn="ctr">
              <a:spcBef>
                <a:spcPts val="0"/>
              </a:spcBef>
              <a:spcAft>
                <a:spcPts val="0"/>
              </a:spcAft>
              <a:buNone/>
            </a:pPr>
            <a:r>
              <a:rPr lang="en-US"/>
              <a:t>www.illinoisfarmtoschool.org</a:t>
            </a:r>
            <a:endParaRPr sz="1600"/>
          </a:p>
          <a:p>
            <a:pPr indent="0" lvl="0" marL="0" rtl="0" algn="ctr">
              <a:spcBef>
                <a:spcPts val="0"/>
              </a:spcBef>
              <a:spcAft>
                <a:spcPts val="0"/>
              </a:spcAft>
              <a:buNone/>
            </a:pPr>
            <a:r>
              <a:rPr lang="en-US"/>
              <a:t>www.sevengenerationsahead.org</a:t>
            </a:r>
            <a:endParaRPr sz="1600"/>
          </a:p>
        </p:txBody>
      </p:sp>
      <p:pic>
        <p:nvPicPr>
          <p:cNvPr id="18" name="Google Shape;18;p23"/>
          <p:cNvPicPr preferRelativeResize="0"/>
          <p:nvPr/>
        </p:nvPicPr>
        <p:blipFill rotWithShape="1">
          <a:blip r:embed="rId3">
            <a:alphaModFix/>
          </a:blip>
          <a:srcRect b="0" l="0" r="0" t="0"/>
          <a:stretch/>
        </p:blipFill>
        <p:spPr>
          <a:xfrm>
            <a:off x="3605181" y="583499"/>
            <a:ext cx="4981638" cy="4366294"/>
          </a:xfrm>
          <a:prstGeom prst="rect">
            <a:avLst/>
          </a:prstGeom>
          <a:noFill/>
          <a:ln>
            <a:noFill/>
          </a:ln>
        </p:spPr>
      </p:pic>
      <p:pic>
        <p:nvPicPr>
          <p:cNvPr id="19" name="Google Shape;19;p23"/>
          <p:cNvPicPr preferRelativeResize="0"/>
          <p:nvPr/>
        </p:nvPicPr>
        <p:blipFill rotWithShape="1">
          <a:blip r:embed="rId4">
            <a:alphaModFix/>
          </a:blip>
          <a:srcRect b="0" l="0" r="0" t="0"/>
          <a:stretch/>
        </p:blipFill>
        <p:spPr>
          <a:xfrm>
            <a:off x="436905" y="5591952"/>
            <a:ext cx="1488147" cy="1049779"/>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2" name="Shape 72"/>
        <p:cNvGrpSpPr/>
        <p:nvPr/>
      </p:nvGrpSpPr>
      <p:grpSpPr>
        <a:xfrm>
          <a:off x="0" y="0"/>
          <a:ext cx="0" cy="0"/>
          <a:chOff x="0" y="0"/>
          <a:chExt cx="0" cy="0"/>
        </a:xfrm>
      </p:grpSpPr>
      <p:sp>
        <p:nvSpPr>
          <p:cNvPr id="73" name="Google Shape;73;p32"/>
          <p:cNvSpPr txBox="1"/>
          <p:nvPr>
            <p:ph type="title"/>
          </p:nvPr>
        </p:nvSpPr>
        <p:spPr>
          <a:xfrm>
            <a:off x="597568" y="617378"/>
            <a:ext cx="10515600" cy="1325563"/>
          </a:xfrm>
          <a:prstGeom prst="rect">
            <a:avLst/>
          </a:prstGeom>
          <a:noFill/>
          <a:ln>
            <a:noFill/>
          </a:ln>
        </p:spPr>
        <p:txBody>
          <a:bodyPr anchorCtr="0" anchor="ctr" bIns="91425" lIns="91425" spcFirstLastPara="1" rIns="91425" wrap="square" tIns="91425">
            <a:normAutofit/>
          </a:bodyPr>
          <a:lstStyle>
            <a:lvl1pPr lvl="0" marR="0" algn="l">
              <a:lnSpc>
                <a:spcPct val="90000"/>
              </a:lnSpc>
              <a:spcBef>
                <a:spcPts val="0"/>
              </a:spcBef>
              <a:spcAft>
                <a:spcPts val="0"/>
              </a:spcAft>
              <a:buClr>
                <a:schemeClr val="accent2"/>
              </a:buClr>
              <a:buSzPts val="5400"/>
              <a:buFont typeface="Arial"/>
              <a:buNone/>
              <a:defRPr b="0" i="0" sz="5400" u="none" cap="none" strike="noStrike">
                <a:solidFill>
                  <a:schemeClr val="accent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74" name="Google Shape;74;p32"/>
          <p:cNvPicPr preferRelativeResize="0"/>
          <p:nvPr/>
        </p:nvPicPr>
        <p:blipFill rotWithShape="1">
          <a:blip r:embed="rId2">
            <a:alphaModFix/>
          </a:blip>
          <a:srcRect b="0" l="0" r="0" t="0"/>
          <a:stretch/>
        </p:blipFill>
        <p:spPr>
          <a:xfrm>
            <a:off x="9622041" y="254000"/>
            <a:ext cx="2150533" cy="2150533"/>
          </a:xfrm>
          <a:prstGeom prst="rect">
            <a:avLst/>
          </a:prstGeom>
          <a:noFill/>
          <a:ln>
            <a:noFill/>
          </a:ln>
        </p:spPr>
      </p:pic>
      <p:pic>
        <p:nvPicPr>
          <p:cNvPr id="75" name="Google Shape;75;p32"/>
          <p:cNvPicPr preferRelativeResize="0"/>
          <p:nvPr/>
        </p:nvPicPr>
        <p:blipFill rotWithShape="1">
          <a:blip r:embed="rId3">
            <a:alphaModFix/>
          </a:blip>
          <a:srcRect b="0" l="45929" r="-65" t="0"/>
          <a:stretch/>
        </p:blipFill>
        <p:spPr>
          <a:xfrm>
            <a:off x="5053657" y="5477824"/>
            <a:ext cx="2084686" cy="108790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76" name="Shape 76"/>
        <p:cNvGrpSpPr/>
        <p:nvPr/>
      </p:nvGrpSpPr>
      <p:grpSpPr>
        <a:xfrm>
          <a:off x="0" y="0"/>
          <a:ext cx="0" cy="0"/>
          <a:chOff x="0" y="0"/>
          <a:chExt cx="0" cy="0"/>
        </a:xfrm>
      </p:grpSpPr>
      <p:sp>
        <p:nvSpPr>
          <p:cNvPr id="77" name="Google Shape;77;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33"/>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accent3"/>
              </a:buClr>
              <a:buSzPts val="3200"/>
              <a:buChar char="•"/>
              <a:defRPr sz="3200"/>
            </a:lvl1pPr>
            <a:lvl2pPr indent="-406400" lvl="1" marL="914400" algn="l">
              <a:lnSpc>
                <a:spcPct val="90000"/>
              </a:lnSpc>
              <a:spcBef>
                <a:spcPts val="500"/>
              </a:spcBef>
              <a:spcAft>
                <a:spcPts val="0"/>
              </a:spcAft>
              <a:buClr>
                <a:srgbClr val="9ACB34"/>
              </a:buClr>
              <a:buSzPts val="2800"/>
              <a:buChar char="•"/>
              <a:defRPr sz="2800"/>
            </a:lvl2pPr>
            <a:lvl3pPr indent="-381000" lvl="2" marL="1371600" algn="l">
              <a:lnSpc>
                <a:spcPct val="90000"/>
              </a:lnSpc>
              <a:spcBef>
                <a:spcPts val="500"/>
              </a:spcBef>
              <a:spcAft>
                <a:spcPts val="0"/>
              </a:spcAft>
              <a:buClr>
                <a:schemeClr val="accent6"/>
              </a:buClr>
              <a:buSzPts val="2400"/>
              <a:buChar char="•"/>
              <a:defRPr sz="2400"/>
            </a:lvl3pPr>
            <a:lvl4pPr indent="-355600" lvl="3" marL="1828800" algn="l">
              <a:lnSpc>
                <a:spcPct val="90000"/>
              </a:lnSpc>
              <a:spcBef>
                <a:spcPts val="500"/>
              </a:spcBef>
              <a:spcAft>
                <a:spcPts val="0"/>
              </a:spcAft>
              <a:buClr>
                <a:srgbClr val="F17423"/>
              </a:buClr>
              <a:buSzPts val="2000"/>
              <a:buChar char="•"/>
              <a:defRPr sz="2000"/>
            </a:lvl4pPr>
            <a:lvl5pPr indent="-355600" lvl="4" marL="2286000" algn="l">
              <a:lnSpc>
                <a:spcPct val="90000"/>
              </a:lnSpc>
              <a:spcBef>
                <a:spcPts val="500"/>
              </a:spcBef>
              <a:spcAft>
                <a:spcPts val="0"/>
              </a:spcAft>
              <a:buClr>
                <a:schemeClr val="accent2"/>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9" name="Google Shape;79;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1600"/>
              <a:buNone/>
              <a:defRPr sz="1600"/>
            </a:lvl1pPr>
            <a:lvl2pPr indent="-228600" lvl="1" marL="914400" algn="l">
              <a:lnSpc>
                <a:spcPct val="90000"/>
              </a:lnSpc>
              <a:spcBef>
                <a:spcPts val="500"/>
              </a:spcBef>
              <a:spcAft>
                <a:spcPts val="0"/>
              </a:spcAft>
              <a:buClr>
                <a:srgbClr val="9ACB34"/>
              </a:buClr>
              <a:buSzPts val="1400"/>
              <a:buNone/>
              <a:defRPr sz="1400"/>
            </a:lvl2pPr>
            <a:lvl3pPr indent="-228600" lvl="2" marL="1371600" algn="l">
              <a:lnSpc>
                <a:spcPct val="90000"/>
              </a:lnSpc>
              <a:spcBef>
                <a:spcPts val="500"/>
              </a:spcBef>
              <a:spcAft>
                <a:spcPts val="0"/>
              </a:spcAft>
              <a:buClr>
                <a:schemeClr val="accent6"/>
              </a:buClr>
              <a:buSzPts val="1200"/>
              <a:buNone/>
              <a:defRPr sz="1200"/>
            </a:lvl3pPr>
            <a:lvl4pPr indent="-228600" lvl="3" marL="1828800" algn="l">
              <a:lnSpc>
                <a:spcPct val="90000"/>
              </a:lnSpc>
              <a:spcBef>
                <a:spcPts val="500"/>
              </a:spcBef>
              <a:spcAft>
                <a:spcPts val="0"/>
              </a:spcAft>
              <a:buClr>
                <a:srgbClr val="F17423"/>
              </a:buClr>
              <a:buSzPts val="1000"/>
              <a:buNone/>
              <a:defRPr sz="1000"/>
            </a:lvl4pPr>
            <a:lvl5pPr indent="-228600" lvl="4" marL="2286000" algn="l">
              <a:lnSpc>
                <a:spcPct val="90000"/>
              </a:lnSpc>
              <a:spcBef>
                <a:spcPts val="500"/>
              </a:spcBef>
              <a:spcAft>
                <a:spcPts val="0"/>
              </a:spcAft>
              <a:buClr>
                <a:schemeClr val="accent2"/>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0" name="Google Shape;80;p33"/>
          <p:cNvSpPr txBox="1"/>
          <p:nvPr>
            <p:ph idx="12" type="sldNum"/>
          </p:nvPr>
        </p:nvSpPr>
        <p:spPr>
          <a:xfrm>
            <a:off x="8610600" y="634398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81" name="Google Shape;81;p33"/>
          <p:cNvPicPr preferRelativeResize="0"/>
          <p:nvPr/>
        </p:nvPicPr>
        <p:blipFill rotWithShape="1">
          <a:blip r:embed="rId2">
            <a:alphaModFix/>
          </a:blip>
          <a:srcRect b="0" l="0" r="0" t="0"/>
          <a:stretch/>
        </p:blipFill>
        <p:spPr>
          <a:xfrm>
            <a:off x="9631680" y="0"/>
            <a:ext cx="2560320" cy="2560320"/>
          </a:xfrm>
          <a:prstGeom prst="rect">
            <a:avLst/>
          </a:prstGeom>
          <a:noFill/>
          <a:ln>
            <a:noFill/>
          </a:ln>
        </p:spPr>
      </p:pic>
      <p:pic>
        <p:nvPicPr>
          <p:cNvPr id="82" name="Google Shape;82;p33"/>
          <p:cNvPicPr preferRelativeResize="0"/>
          <p:nvPr/>
        </p:nvPicPr>
        <p:blipFill rotWithShape="1">
          <a:blip r:embed="rId3">
            <a:alphaModFix/>
          </a:blip>
          <a:srcRect b="0" l="45929" r="-66" t="0"/>
          <a:stretch/>
        </p:blipFill>
        <p:spPr>
          <a:xfrm>
            <a:off x="1608287" y="5621206"/>
            <a:ext cx="2084686" cy="108790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ustom Layout">
  <p:cSld name="1_Custom Layout">
    <p:spTree>
      <p:nvGrpSpPr>
        <p:cNvPr id="83" name="Shape 83"/>
        <p:cNvGrpSpPr/>
        <p:nvPr/>
      </p:nvGrpSpPr>
      <p:grpSpPr>
        <a:xfrm>
          <a:off x="0" y="0"/>
          <a:ext cx="0" cy="0"/>
          <a:chOff x="0" y="0"/>
          <a:chExt cx="0" cy="0"/>
        </a:xfrm>
      </p:grpSpPr>
      <p:sp>
        <p:nvSpPr>
          <p:cNvPr id="84" name="Google Shape;84;p34"/>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85" name="Google Shape;85;p34"/>
          <p:cNvPicPr preferRelativeResize="0"/>
          <p:nvPr/>
        </p:nvPicPr>
        <p:blipFill rotWithShape="1">
          <a:blip r:embed="rId2">
            <a:alphaModFix/>
          </a:blip>
          <a:srcRect b="0" l="45929" r="-66" t="0"/>
          <a:stretch/>
        </p:blipFill>
        <p:spPr>
          <a:xfrm>
            <a:off x="4967392" y="5656903"/>
            <a:ext cx="2084686" cy="108790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act Us">
  <p:cSld name="Contact Us">
    <p:bg>
      <p:bgPr>
        <a:solidFill>
          <a:schemeClr val="lt1"/>
        </a:solidFill>
      </p:bgPr>
    </p:bg>
    <p:spTree>
      <p:nvGrpSpPr>
        <p:cNvPr id="86" name="Shape 86"/>
        <p:cNvGrpSpPr/>
        <p:nvPr/>
      </p:nvGrpSpPr>
      <p:grpSpPr>
        <a:xfrm>
          <a:off x="0" y="0"/>
          <a:ext cx="0" cy="0"/>
          <a:chOff x="0" y="0"/>
          <a:chExt cx="0" cy="0"/>
        </a:xfrm>
      </p:grpSpPr>
      <p:pic>
        <p:nvPicPr>
          <p:cNvPr id="87" name="Google Shape;87;p35"/>
          <p:cNvPicPr preferRelativeResize="0"/>
          <p:nvPr/>
        </p:nvPicPr>
        <p:blipFill rotWithShape="1">
          <a:blip r:embed="rId2">
            <a:alphaModFix/>
          </a:blip>
          <a:srcRect b="0" l="0" r="0" t="0"/>
          <a:stretch/>
        </p:blipFill>
        <p:spPr>
          <a:xfrm>
            <a:off x="27268" y="2891"/>
            <a:ext cx="12192000" cy="5463197"/>
          </a:xfrm>
          <a:prstGeom prst="rect">
            <a:avLst/>
          </a:prstGeom>
          <a:noFill/>
          <a:ln>
            <a:noFill/>
          </a:ln>
        </p:spPr>
      </p:pic>
      <p:sp>
        <p:nvSpPr>
          <p:cNvPr id="88" name="Google Shape;88;p35"/>
          <p:cNvSpPr/>
          <p:nvPr/>
        </p:nvSpPr>
        <p:spPr>
          <a:xfrm>
            <a:off x="2961127" y="5940939"/>
            <a:ext cx="447359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accent5"/>
                </a:solidFill>
                <a:latin typeface="Arial"/>
                <a:ea typeface="Arial"/>
                <a:cs typeface="Arial"/>
                <a:sym typeface="Arial"/>
              </a:rPr>
              <a:t>www.sevengenerationsahead.org</a:t>
            </a:r>
            <a:endParaRPr sz="1800">
              <a:solidFill>
                <a:schemeClr val="accent5"/>
              </a:solidFill>
              <a:latin typeface="Arial"/>
              <a:ea typeface="Arial"/>
              <a:cs typeface="Arial"/>
              <a:sym typeface="Arial"/>
            </a:endParaRPr>
          </a:p>
        </p:txBody>
      </p:sp>
      <p:sp>
        <p:nvSpPr>
          <p:cNvPr id="89" name="Google Shape;89;p35"/>
          <p:cNvSpPr/>
          <p:nvPr/>
        </p:nvSpPr>
        <p:spPr>
          <a:xfrm>
            <a:off x="3587267" y="216730"/>
            <a:ext cx="4771483" cy="384625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0" name="Google Shape;90;p35"/>
          <p:cNvSpPr/>
          <p:nvPr/>
        </p:nvSpPr>
        <p:spPr>
          <a:xfrm>
            <a:off x="3689684" y="442369"/>
            <a:ext cx="6593305" cy="3568157"/>
          </a:xfrm>
          <a:prstGeom prst="ellipse">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1" name="Google Shape;91;p35"/>
          <p:cNvSpPr/>
          <p:nvPr/>
        </p:nvSpPr>
        <p:spPr>
          <a:xfrm>
            <a:off x="1390966" y="4198115"/>
            <a:ext cx="9745957" cy="158079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pic>
        <p:nvPicPr>
          <p:cNvPr id="92" name="Google Shape;92;p35"/>
          <p:cNvPicPr preferRelativeResize="0"/>
          <p:nvPr/>
        </p:nvPicPr>
        <p:blipFill rotWithShape="1">
          <a:blip r:embed="rId3">
            <a:alphaModFix/>
          </a:blip>
          <a:srcRect b="0" l="0" r="0" t="0"/>
          <a:stretch/>
        </p:blipFill>
        <p:spPr>
          <a:xfrm>
            <a:off x="752878" y="5196880"/>
            <a:ext cx="1929162" cy="1333249"/>
          </a:xfrm>
          <a:prstGeom prst="rect">
            <a:avLst/>
          </a:prstGeom>
          <a:noFill/>
          <a:ln>
            <a:noFill/>
          </a:ln>
        </p:spPr>
      </p:pic>
      <p:sp>
        <p:nvSpPr>
          <p:cNvPr id="93" name="Google Shape;93;p35"/>
          <p:cNvSpPr/>
          <p:nvPr/>
        </p:nvSpPr>
        <p:spPr>
          <a:xfrm>
            <a:off x="2016685" y="2314449"/>
            <a:ext cx="8158630" cy="3435816"/>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000">
              <a:solidFill>
                <a:schemeClr val="accent1"/>
              </a:solidFill>
              <a:latin typeface="Arial"/>
              <a:ea typeface="Arial"/>
              <a:cs typeface="Arial"/>
              <a:sym typeface="Arial"/>
            </a:endParaRPr>
          </a:p>
          <a:p>
            <a:pPr indent="0" lvl="0" marL="0" marR="0" rtl="0" algn="ctr">
              <a:spcBef>
                <a:spcPts val="0"/>
              </a:spcBef>
              <a:spcAft>
                <a:spcPts val="0"/>
              </a:spcAft>
              <a:buNone/>
            </a:pPr>
            <a:r>
              <a:rPr lang="en-US" sz="2000">
                <a:solidFill>
                  <a:schemeClr val="accent2"/>
                </a:solidFill>
                <a:latin typeface="Arial"/>
                <a:ea typeface="Arial"/>
                <a:cs typeface="Arial"/>
                <a:sym typeface="Arial"/>
              </a:rPr>
              <a:t>Diane Chapeta </a:t>
            </a:r>
            <a:r>
              <a:rPr lang="en-US" sz="2000">
                <a:solidFill>
                  <a:schemeClr val="accent1"/>
                </a:solidFill>
                <a:latin typeface="Arial"/>
                <a:ea typeface="Arial"/>
                <a:cs typeface="Arial"/>
                <a:sym typeface="Arial"/>
              </a:rPr>
              <a:t>| IL Farm to School Program Manager </a:t>
            </a:r>
            <a:r>
              <a:rPr lang="en-US" sz="2000">
                <a:solidFill>
                  <a:schemeClr val="dk2"/>
                </a:solidFill>
                <a:latin typeface="Arial"/>
                <a:ea typeface="Arial"/>
                <a:cs typeface="Arial"/>
                <a:sym typeface="Arial"/>
              </a:rPr>
              <a:t>diane</a:t>
            </a:r>
            <a:r>
              <a:rPr lang="en-US" sz="2000">
                <a:solidFill>
                  <a:schemeClr val="lt2"/>
                </a:solidFill>
                <a:latin typeface="Arial"/>
                <a:ea typeface="Arial"/>
                <a:cs typeface="Arial"/>
                <a:sym typeface="Arial"/>
              </a:rPr>
              <a:t>@sevengenerationsahead</a:t>
            </a:r>
            <a:r>
              <a:rPr lang="en-US" sz="2000">
                <a:solidFill>
                  <a:schemeClr val="accent1"/>
                </a:solidFill>
                <a:latin typeface="Arial"/>
                <a:ea typeface="Arial"/>
                <a:cs typeface="Arial"/>
                <a:sym typeface="Arial"/>
              </a:rPr>
              <a:t>.</a:t>
            </a:r>
            <a:r>
              <a:rPr lang="en-US" sz="2000">
                <a:solidFill>
                  <a:schemeClr val="lt2"/>
                </a:solidFill>
                <a:latin typeface="Arial"/>
                <a:ea typeface="Arial"/>
                <a:cs typeface="Arial"/>
                <a:sym typeface="Arial"/>
              </a:rPr>
              <a:t>org</a:t>
            </a:r>
            <a:endParaRPr/>
          </a:p>
          <a:p>
            <a:pPr indent="0" lvl="0" marL="0" marR="0" rtl="0" algn="ctr">
              <a:spcBef>
                <a:spcPts val="0"/>
              </a:spcBef>
              <a:spcAft>
                <a:spcPts val="0"/>
              </a:spcAft>
              <a:buNone/>
            </a:pPr>
            <a:r>
              <a:t/>
            </a:r>
            <a:endParaRPr sz="2000">
              <a:solidFill>
                <a:schemeClr val="lt2"/>
              </a:solidFill>
              <a:latin typeface="Arial"/>
              <a:ea typeface="Arial"/>
              <a:cs typeface="Arial"/>
              <a:sym typeface="Arial"/>
            </a:endParaRPr>
          </a:p>
          <a:p>
            <a:pPr indent="0" lvl="0" marL="0" marR="0" rtl="0" algn="ctr">
              <a:spcBef>
                <a:spcPts val="0"/>
              </a:spcBef>
              <a:spcAft>
                <a:spcPts val="0"/>
              </a:spcAft>
              <a:buNone/>
            </a:pPr>
            <a:r>
              <a:rPr lang="en-US" sz="2000">
                <a:solidFill>
                  <a:schemeClr val="accent2"/>
                </a:solidFill>
                <a:latin typeface="Arial"/>
                <a:ea typeface="Arial"/>
                <a:cs typeface="Arial"/>
                <a:sym typeface="Arial"/>
              </a:rPr>
              <a:t>Marlie Wilson </a:t>
            </a:r>
            <a:r>
              <a:rPr lang="en-US" sz="2000">
                <a:solidFill>
                  <a:schemeClr val="accent1"/>
                </a:solidFill>
                <a:latin typeface="Arial"/>
                <a:ea typeface="Arial"/>
                <a:cs typeface="Arial"/>
                <a:sym typeface="Arial"/>
              </a:rPr>
              <a:t>| IL Farm to School Network Coordinator</a:t>
            </a:r>
            <a:endParaRPr/>
          </a:p>
          <a:p>
            <a:pPr indent="0" lvl="0" marL="0" marR="0" rtl="0" algn="ctr">
              <a:spcBef>
                <a:spcPts val="0"/>
              </a:spcBef>
              <a:spcAft>
                <a:spcPts val="0"/>
              </a:spcAft>
              <a:buNone/>
            </a:pPr>
            <a:r>
              <a:rPr lang="en-US" sz="2000">
                <a:solidFill>
                  <a:schemeClr val="dk2"/>
                </a:solidFill>
                <a:latin typeface="Arial"/>
                <a:ea typeface="Arial"/>
                <a:cs typeface="Arial"/>
                <a:sym typeface="Arial"/>
              </a:rPr>
              <a:t>marlie</a:t>
            </a:r>
            <a:r>
              <a:rPr lang="en-US" sz="2000">
                <a:solidFill>
                  <a:schemeClr val="lt2"/>
                </a:solidFill>
                <a:latin typeface="Arial"/>
                <a:ea typeface="Arial"/>
                <a:cs typeface="Arial"/>
                <a:sym typeface="Arial"/>
              </a:rPr>
              <a:t>@sevengenerationsahead</a:t>
            </a:r>
            <a:r>
              <a:rPr lang="en-US" sz="2000">
                <a:solidFill>
                  <a:schemeClr val="accent1"/>
                </a:solidFill>
                <a:latin typeface="Arial"/>
                <a:ea typeface="Arial"/>
                <a:cs typeface="Arial"/>
                <a:sym typeface="Arial"/>
              </a:rPr>
              <a:t>.</a:t>
            </a:r>
            <a:r>
              <a:rPr lang="en-US" sz="2000">
                <a:solidFill>
                  <a:schemeClr val="lt2"/>
                </a:solidFill>
                <a:latin typeface="Arial"/>
                <a:ea typeface="Arial"/>
                <a:cs typeface="Arial"/>
                <a:sym typeface="Arial"/>
              </a:rPr>
              <a:t>org</a:t>
            </a:r>
            <a:endParaRPr/>
          </a:p>
          <a:p>
            <a:pPr indent="0" lvl="0" marL="0" marR="0" rtl="0" algn="ctr">
              <a:spcBef>
                <a:spcPts val="0"/>
              </a:spcBef>
              <a:spcAft>
                <a:spcPts val="0"/>
              </a:spcAft>
              <a:buNone/>
            </a:pPr>
            <a:r>
              <a:t/>
            </a:r>
            <a:endParaRPr sz="2000">
              <a:solidFill>
                <a:schemeClr val="accent1"/>
              </a:solidFill>
              <a:latin typeface="Arial"/>
              <a:ea typeface="Arial"/>
              <a:cs typeface="Arial"/>
              <a:sym typeface="Arial"/>
            </a:endParaRPr>
          </a:p>
          <a:p>
            <a:pPr indent="0" lvl="0" marL="0" marR="0" rtl="0" algn="ctr">
              <a:spcBef>
                <a:spcPts val="0"/>
              </a:spcBef>
              <a:spcAft>
                <a:spcPts val="0"/>
              </a:spcAft>
              <a:buNone/>
            </a:pPr>
            <a:r>
              <a:rPr lang="en-US" sz="2000">
                <a:solidFill>
                  <a:srgbClr val="FFA602"/>
                </a:solidFill>
                <a:latin typeface="Arial"/>
                <a:ea typeface="Arial"/>
                <a:cs typeface="Arial"/>
                <a:sym typeface="Arial"/>
              </a:rPr>
              <a:t>General</a:t>
            </a:r>
            <a:r>
              <a:rPr lang="en-US" sz="2000">
                <a:solidFill>
                  <a:srgbClr val="FFA602"/>
                </a:solidFill>
                <a:latin typeface="Arial"/>
                <a:ea typeface="Arial"/>
                <a:cs typeface="Arial"/>
                <a:sym typeface="Arial"/>
              </a:rPr>
              <a:t> Inquiries: </a:t>
            </a:r>
            <a:r>
              <a:rPr lang="en-US" sz="2000">
                <a:solidFill>
                  <a:schemeClr val="dk2"/>
                </a:solidFill>
                <a:latin typeface="Arial"/>
                <a:ea typeface="Arial"/>
                <a:cs typeface="Arial"/>
                <a:sym typeface="Arial"/>
              </a:rPr>
              <a:t>farmtoschool</a:t>
            </a:r>
            <a:r>
              <a:rPr lang="en-US" sz="2000">
                <a:solidFill>
                  <a:schemeClr val="lt2"/>
                </a:solidFill>
                <a:latin typeface="Arial"/>
                <a:ea typeface="Arial"/>
                <a:cs typeface="Arial"/>
                <a:sym typeface="Arial"/>
              </a:rPr>
              <a:t>@sevengenerationsahead</a:t>
            </a:r>
            <a:r>
              <a:rPr lang="en-US" sz="2000">
                <a:solidFill>
                  <a:schemeClr val="accent1"/>
                </a:solidFill>
                <a:latin typeface="Arial"/>
                <a:ea typeface="Arial"/>
                <a:cs typeface="Arial"/>
                <a:sym typeface="Arial"/>
              </a:rPr>
              <a:t>.</a:t>
            </a:r>
            <a:r>
              <a:rPr lang="en-US" sz="2000">
                <a:solidFill>
                  <a:schemeClr val="lt2"/>
                </a:solidFill>
                <a:latin typeface="Arial"/>
                <a:ea typeface="Arial"/>
                <a:cs typeface="Arial"/>
                <a:sym typeface="Arial"/>
              </a:rPr>
              <a:t>org</a:t>
            </a:r>
            <a:r>
              <a:rPr lang="en-US" sz="2000">
                <a:solidFill>
                  <a:schemeClr val="accent1"/>
                </a:solidFill>
                <a:latin typeface="Arial"/>
                <a:ea typeface="Arial"/>
                <a:cs typeface="Arial"/>
                <a:sym typeface="Arial"/>
              </a:rPr>
              <a:t> </a:t>
            </a:r>
            <a:endParaRPr/>
          </a:p>
          <a:p>
            <a:pPr indent="0" lvl="0" marL="0" marR="0" rtl="0" algn="ctr">
              <a:spcBef>
                <a:spcPts val="0"/>
              </a:spcBef>
              <a:spcAft>
                <a:spcPts val="0"/>
              </a:spcAft>
              <a:buNone/>
            </a:pPr>
            <a:r>
              <a:rPr lang="en-US" sz="2000">
                <a:solidFill>
                  <a:schemeClr val="accent6"/>
                </a:solidFill>
                <a:latin typeface="Arial"/>
                <a:ea typeface="Arial"/>
                <a:cs typeface="Arial"/>
                <a:sym typeface="Arial"/>
              </a:rPr>
              <a:t>708.660.9909</a:t>
            </a:r>
            <a:endParaRPr/>
          </a:p>
        </p:txBody>
      </p:sp>
      <p:pic>
        <p:nvPicPr>
          <p:cNvPr id="94" name="Google Shape;94;p35"/>
          <p:cNvPicPr preferRelativeResize="0"/>
          <p:nvPr/>
        </p:nvPicPr>
        <p:blipFill rotWithShape="1">
          <a:blip r:embed="rId4">
            <a:alphaModFix/>
          </a:blip>
          <a:srcRect b="0" l="-1" r="-66" t="0"/>
          <a:stretch/>
        </p:blipFill>
        <p:spPr>
          <a:xfrm>
            <a:off x="2793184" y="734908"/>
            <a:ext cx="6605632" cy="1864978"/>
          </a:xfrm>
          <a:prstGeom prst="rect">
            <a:avLst/>
          </a:prstGeom>
          <a:noFill/>
          <a:ln>
            <a:noFill/>
          </a:ln>
        </p:spPr>
      </p:pic>
      <p:sp>
        <p:nvSpPr>
          <p:cNvPr id="95" name="Google Shape;95;p35"/>
          <p:cNvSpPr txBox="1"/>
          <p:nvPr/>
        </p:nvSpPr>
        <p:spPr>
          <a:xfrm>
            <a:off x="7671405" y="5796162"/>
            <a:ext cx="4034594" cy="73964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400">
                <a:solidFill>
                  <a:srgbClr val="656476"/>
                </a:solidFill>
                <a:latin typeface="Arial"/>
                <a:ea typeface="Arial"/>
                <a:cs typeface="Arial"/>
                <a:sym typeface="Arial"/>
              </a:rPr>
              <a:t>www.illinoisfarmtoschool.org</a:t>
            </a:r>
            <a:endParaRPr sz="1600">
              <a:solidFill>
                <a:srgbClr val="656476"/>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96" name="Shape 96"/>
        <p:cNvGrpSpPr/>
        <p:nvPr/>
      </p:nvGrpSpPr>
      <p:grpSpPr>
        <a:xfrm>
          <a:off x="0" y="0"/>
          <a:ext cx="0" cy="0"/>
          <a:chOff x="0" y="0"/>
          <a:chExt cx="0" cy="0"/>
        </a:xfrm>
      </p:grpSpPr>
      <p:pic>
        <p:nvPicPr>
          <p:cNvPr id="97" name="Google Shape;97;p36"/>
          <p:cNvPicPr preferRelativeResize="0"/>
          <p:nvPr/>
        </p:nvPicPr>
        <p:blipFill rotWithShape="1">
          <a:blip r:embed="rId2">
            <a:alphaModFix/>
          </a:blip>
          <a:srcRect b="0" l="0" r="0" t="0"/>
          <a:stretch/>
        </p:blipFill>
        <p:spPr>
          <a:xfrm>
            <a:off x="7138343" y="0"/>
            <a:ext cx="4436533" cy="4436533"/>
          </a:xfrm>
          <a:prstGeom prst="rect">
            <a:avLst/>
          </a:prstGeom>
          <a:noFill/>
          <a:ln>
            <a:noFill/>
          </a:ln>
        </p:spPr>
      </p:pic>
      <p:sp>
        <p:nvSpPr>
          <p:cNvPr id="98" name="Google Shape;98;p36"/>
          <p:cNvSpPr txBox="1"/>
          <p:nvPr>
            <p:ph type="title"/>
          </p:nvPr>
        </p:nvSpPr>
        <p:spPr>
          <a:xfrm>
            <a:off x="831851" y="1709740"/>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36"/>
          <p:cNvSpPr txBox="1"/>
          <p:nvPr>
            <p:ph idx="1" type="body"/>
          </p:nvPr>
        </p:nvSpPr>
        <p:spPr>
          <a:xfrm>
            <a:off x="831851" y="4589465"/>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656476"/>
              </a:buClr>
              <a:buSzPts val="2400"/>
              <a:buNone/>
              <a:defRPr sz="2400">
                <a:solidFill>
                  <a:srgbClr val="656476"/>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0" name="Google Shape;100;p36"/>
          <p:cNvSpPr txBox="1"/>
          <p:nvPr>
            <p:ph idx="11" type="ftr"/>
          </p:nvPr>
        </p:nvSpPr>
        <p:spPr>
          <a:xfrm>
            <a:off x="838200" y="6343983"/>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36"/>
          <p:cNvSpPr txBox="1"/>
          <p:nvPr>
            <p:ph idx="12" type="sldNum"/>
          </p:nvPr>
        </p:nvSpPr>
        <p:spPr>
          <a:xfrm>
            <a:off x="8610600" y="634398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02" name="Google Shape;102;p36"/>
          <p:cNvPicPr preferRelativeResize="0"/>
          <p:nvPr/>
        </p:nvPicPr>
        <p:blipFill rotWithShape="1">
          <a:blip r:embed="rId3">
            <a:alphaModFix/>
          </a:blip>
          <a:srcRect b="0" l="45929" r="-66" t="0"/>
          <a:stretch/>
        </p:blipFill>
        <p:spPr>
          <a:xfrm>
            <a:off x="4967392" y="5656903"/>
            <a:ext cx="2084686" cy="108790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with Leaves" type="blank">
  <p:cSld name="BLANK">
    <p:spTree>
      <p:nvGrpSpPr>
        <p:cNvPr id="20" name="Shape 20"/>
        <p:cNvGrpSpPr/>
        <p:nvPr/>
      </p:nvGrpSpPr>
      <p:grpSpPr>
        <a:xfrm>
          <a:off x="0" y="0"/>
          <a:ext cx="0" cy="0"/>
          <a:chOff x="0" y="0"/>
          <a:chExt cx="0" cy="0"/>
        </a:xfrm>
      </p:grpSpPr>
      <p:sp>
        <p:nvSpPr>
          <p:cNvPr id="21" name="Google Shape;21;p24"/>
          <p:cNvSpPr txBox="1"/>
          <p:nvPr>
            <p:ph idx="11" type="ftr"/>
          </p:nvPr>
        </p:nvSpPr>
        <p:spPr>
          <a:xfrm>
            <a:off x="838200" y="6343983"/>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4"/>
          <p:cNvSpPr txBox="1"/>
          <p:nvPr>
            <p:ph idx="12" type="sldNum"/>
          </p:nvPr>
        </p:nvSpPr>
        <p:spPr>
          <a:xfrm>
            <a:off x="8610600" y="634398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23" name="Google Shape;23;p24"/>
          <p:cNvGrpSpPr/>
          <p:nvPr/>
        </p:nvGrpSpPr>
        <p:grpSpPr>
          <a:xfrm>
            <a:off x="-1" y="-1"/>
            <a:ext cx="12243783" cy="5486401"/>
            <a:chOff x="-1" y="-1"/>
            <a:chExt cx="12243783" cy="5486401"/>
          </a:xfrm>
        </p:grpSpPr>
        <p:pic>
          <p:nvPicPr>
            <p:cNvPr id="24" name="Google Shape;24;p24"/>
            <p:cNvPicPr preferRelativeResize="0"/>
            <p:nvPr/>
          </p:nvPicPr>
          <p:blipFill rotWithShape="1">
            <a:blip r:embed="rId2">
              <a:alphaModFix/>
            </a:blip>
            <a:srcRect b="0" l="0" r="0" t="0"/>
            <a:stretch/>
          </p:blipFill>
          <p:spPr>
            <a:xfrm>
              <a:off x="-1" y="-1"/>
              <a:ext cx="12243783" cy="5486401"/>
            </a:xfrm>
            <a:prstGeom prst="rect">
              <a:avLst/>
            </a:prstGeom>
            <a:noFill/>
            <a:ln>
              <a:noFill/>
            </a:ln>
          </p:spPr>
        </p:pic>
        <p:sp>
          <p:nvSpPr>
            <p:cNvPr id="25" name="Google Shape;25;p24"/>
            <p:cNvSpPr/>
            <p:nvPr/>
          </p:nvSpPr>
          <p:spPr>
            <a:xfrm>
              <a:off x="3470029" y="163439"/>
              <a:ext cx="4970586" cy="4127207"/>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6" name="Google Shape;26;p24"/>
            <p:cNvSpPr/>
            <p:nvPr/>
          </p:nvSpPr>
          <p:spPr>
            <a:xfrm>
              <a:off x="2157047" y="4009292"/>
              <a:ext cx="7854462" cy="147710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Custom Layout">
  <p:cSld name="2_Custom Layout">
    <p:spTree>
      <p:nvGrpSpPr>
        <p:cNvPr id="27" name="Shape 27"/>
        <p:cNvGrpSpPr/>
        <p:nvPr/>
      </p:nvGrpSpPr>
      <p:grpSpPr>
        <a:xfrm>
          <a:off x="0" y="0"/>
          <a:ext cx="0" cy="0"/>
          <a:chOff x="0" y="0"/>
          <a:chExt cx="0" cy="0"/>
        </a:xfrm>
      </p:grpSpPr>
      <p:sp>
        <p:nvSpPr>
          <p:cNvPr id="28" name="Google Shape;28;p25"/>
          <p:cNvSpPr txBox="1"/>
          <p:nvPr>
            <p:ph type="title"/>
          </p:nvPr>
        </p:nvSpPr>
        <p:spPr>
          <a:xfrm>
            <a:off x="718723" y="890060"/>
            <a:ext cx="6663267"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9" name="Google Shape;29;p25"/>
          <p:cNvPicPr preferRelativeResize="0"/>
          <p:nvPr/>
        </p:nvPicPr>
        <p:blipFill rotWithShape="1">
          <a:blip r:embed="rId2">
            <a:alphaModFix/>
          </a:blip>
          <a:srcRect b="0" l="0" r="14361" t="0"/>
          <a:stretch/>
        </p:blipFill>
        <p:spPr>
          <a:xfrm>
            <a:off x="6502400" y="491067"/>
            <a:ext cx="5452533" cy="6366933"/>
          </a:xfrm>
          <a:prstGeom prst="rect">
            <a:avLst/>
          </a:prstGeom>
          <a:noFill/>
          <a:ln>
            <a:noFill/>
          </a:ln>
        </p:spPr>
      </p:pic>
      <p:pic>
        <p:nvPicPr>
          <p:cNvPr id="30" name="Google Shape;30;p25"/>
          <p:cNvPicPr preferRelativeResize="0"/>
          <p:nvPr/>
        </p:nvPicPr>
        <p:blipFill rotWithShape="1">
          <a:blip r:embed="rId3">
            <a:alphaModFix/>
          </a:blip>
          <a:srcRect b="0" l="45929" r="-66" t="0"/>
          <a:stretch/>
        </p:blipFill>
        <p:spPr>
          <a:xfrm>
            <a:off x="1965670" y="5683832"/>
            <a:ext cx="2084686" cy="108790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31" name="Shape 31"/>
        <p:cNvGrpSpPr/>
        <p:nvPr/>
      </p:nvGrpSpPr>
      <p:grpSpPr>
        <a:xfrm>
          <a:off x="0" y="0"/>
          <a:ext cx="0" cy="0"/>
          <a:chOff x="0" y="0"/>
          <a:chExt cx="0" cy="0"/>
        </a:xfrm>
      </p:grpSpPr>
      <p:sp>
        <p:nvSpPr>
          <p:cNvPr id="32" name="Google Shape;32;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6"/>
          <p:cNvSpPr/>
          <p:nvPr>
            <p:ph idx="2" type="pic"/>
          </p:nvPr>
        </p:nvSpPr>
        <p:spPr>
          <a:xfrm>
            <a:off x="5183188" y="987427"/>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accent3"/>
              </a:buClr>
              <a:buSzPts val="3200"/>
              <a:buFont typeface="Arial"/>
              <a:buNone/>
              <a:defRPr b="0" i="0" sz="3200" u="none" cap="none" strike="noStrike">
                <a:solidFill>
                  <a:schemeClr val="accent3"/>
                </a:solidFill>
                <a:latin typeface="Arial"/>
                <a:ea typeface="Arial"/>
                <a:cs typeface="Arial"/>
                <a:sym typeface="Arial"/>
              </a:defRPr>
            </a:lvl1pPr>
            <a:lvl2pPr lvl="1" marR="0" rtl="0" algn="l">
              <a:lnSpc>
                <a:spcPct val="90000"/>
              </a:lnSpc>
              <a:spcBef>
                <a:spcPts val="500"/>
              </a:spcBef>
              <a:spcAft>
                <a:spcPts val="0"/>
              </a:spcAft>
              <a:buClr>
                <a:srgbClr val="9ACB34"/>
              </a:buClr>
              <a:buSzPts val="2800"/>
              <a:buFont typeface="Arial"/>
              <a:buNone/>
              <a:defRPr b="0" i="0" sz="2800" u="none" cap="none" strike="noStrike">
                <a:solidFill>
                  <a:srgbClr val="9ACB34"/>
                </a:solidFill>
                <a:latin typeface="Arial"/>
                <a:ea typeface="Arial"/>
                <a:cs typeface="Arial"/>
                <a:sym typeface="Arial"/>
              </a:defRPr>
            </a:lvl2pPr>
            <a:lvl3pPr lvl="2" marR="0" rtl="0" algn="l">
              <a:lnSpc>
                <a:spcPct val="90000"/>
              </a:lnSpc>
              <a:spcBef>
                <a:spcPts val="500"/>
              </a:spcBef>
              <a:spcAft>
                <a:spcPts val="0"/>
              </a:spcAft>
              <a:buClr>
                <a:schemeClr val="accent6"/>
              </a:buClr>
              <a:buSzPts val="2400"/>
              <a:buFont typeface="Arial"/>
              <a:buNone/>
              <a:defRPr b="0" i="0" sz="2400" u="none" cap="none" strike="noStrike">
                <a:solidFill>
                  <a:schemeClr val="accent6"/>
                </a:solidFill>
                <a:latin typeface="Arial"/>
                <a:ea typeface="Arial"/>
                <a:cs typeface="Arial"/>
                <a:sym typeface="Arial"/>
              </a:defRPr>
            </a:lvl3pPr>
            <a:lvl4pPr lvl="3" marR="0" rtl="0" algn="l">
              <a:lnSpc>
                <a:spcPct val="90000"/>
              </a:lnSpc>
              <a:spcBef>
                <a:spcPts val="500"/>
              </a:spcBef>
              <a:spcAft>
                <a:spcPts val="0"/>
              </a:spcAft>
              <a:buClr>
                <a:srgbClr val="F17423"/>
              </a:buClr>
              <a:buSzPts val="2000"/>
              <a:buFont typeface="Arial"/>
              <a:buNone/>
              <a:defRPr b="0" i="0" sz="2000" u="none" cap="none" strike="noStrike">
                <a:solidFill>
                  <a:srgbClr val="F17423"/>
                </a:solidFill>
                <a:latin typeface="Arial"/>
                <a:ea typeface="Arial"/>
                <a:cs typeface="Arial"/>
                <a:sym typeface="Arial"/>
              </a:defRPr>
            </a:lvl4pPr>
            <a:lvl5pPr lvl="4" marR="0" rtl="0" algn="l">
              <a:lnSpc>
                <a:spcPct val="90000"/>
              </a:lnSpc>
              <a:spcBef>
                <a:spcPts val="500"/>
              </a:spcBef>
              <a:spcAft>
                <a:spcPts val="0"/>
              </a:spcAft>
              <a:buClr>
                <a:schemeClr val="accent2"/>
              </a:buClr>
              <a:buSzPts val="2000"/>
              <a:buFont typeface="Arial"/>
              <a:buNone/>
              <a:defRPr b="0" i="0" sz="2000" u="none" cap="none" strike="noStrike">
                <a:solidFill>
                  <a:schemeClr val="accent2"/>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34" name="Google Shape;34;p2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accent3"/>
              </a:buClr>
              <a:buSzPts val="1600"/>
              <a:buNone/>
              <a:defRPr sz="1600"/>
            </a:lvl1pPr>
            <a:lvl2pPr indent="-228600" lvl="1" marL="914400" algn="l">
              <a:lnSpc>
                <a:spcPct val="90000"/>
              </a:lnSpc>
              <a:spcBef>
                <a:spcPts val="500"/>
              </a:spcBef>
              <a:spcAft>
                <a:spcPts val="0"/>
              </a:spcAft>
              <a:buClr>
                <a:srgbClr val="9ACB34"/>
              </a:buClr>
              <a:buSzPts val="1400"/>
              <a:buNone/>
              <a:defRPr sz="1400"/>
            </a:lvl2pPr>
            <a:lvl3pPr indent="-228600" lvl="2" marL="1371600" algn="l">
              <a:lnSpc>
                <a:spcPct val="90000"/>
              </a:lnSpc>
              <a:spcBef>
                <a:spcPts val="500"/>
              </a:spcBef>
              <a:spcAft>
                <a:spcPts val="0"/>
              </a:spcAft>
              <a:buClr>
                <a:schemeClr val="accent6"/>
              </a:buClr>
              <a:buSzPts val="1200"/>
              <a:buNone/>
              <a:defRPr sz="1200"/>
            </a:lvl3pPr>
            <a:lvl4pPr indent="-228600" lvl="3" marL="1828800" algn="l">
              <a:lnSpc>
                <a:spcPct val="90000"/>
              </a:lnSpc>
              <a:spcBef>
                <a:spcPts val="500"/>
              </a:spcBef>
              <a:spcAft>
                <a:spcPts val="0"/>
              </a:spcAft>
              <a:buClr>
                <a:srgbClr val="F17423"/>
              </a:buClr>
              <a:buSzPts val="1000"/>
              <a:buNone/>
              <a:defRPr sz="1000"/>
            </a:lvl4pPr>
            <a:lvl5pPr indent="-228600" lvl="4" marL="2286000" algn="l">
              <a:lnSpc>
                <a:spcPct val="90000"/>
              </a:lnSpc>
              <a:spcBef>
                <a:spcPts val="500"/>
              </a:spcBef>
              <a:spcAft>
                <a:spcPts val="0"/>
              </a:spcAft>
              <a:buClr>
                <a:schemeClr val="accent2"/>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5" name="Google Shape;35;p26"/>
          <p:cNvSpPr txBox="1"/>
          <p:nvPr>
            <p:ph idx="12" type="sldNum"/>
          </p:nvPr>
        </p:nvSpPr>
        <p:spPr>
          <a:xfrm>
            <a:off x="8610600" y="634398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36" name="Google Shape;36;p26"/>
          <p:cNvPicPr preferRelativeResize="0"/>
          <p:nvPr/>
        </p:nvPicPr>
        <p:blipFill rotWithShape="1">
          <a:blip r:embed="rId2">
            <a:alphaModFix/>
          </a:blip>
          <a:srcRect b="0" l="45929" r="-66" t="0"/>
          <a:stretch/>
        </p:blipFill>
        <p:spPr>
          <a:xfrm>
            <a:off x="1608288" y="5621206"/>
            <a:ext cx="2084686" cy="108790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37" name="Shape 37"/>
        <p:cNvGrpSpPr/>
        <p:nvPr/>
      </p:nvGrpSpPr>
      <p:grpSpPr>
        <a:xfrm>
          <a:off x="0" y="0"/>
          <a:ext cx="0" cy="0"/>
          <a:chOff x="0" y="0"/>
          <a:chExt cx="0" cy="0"/>
        </a:xfrm>
      </p:grpSpPr>
      <p:sp>
        <p:nvSpPr>
          <p:cNvPr id="38" name="Google Shape;38;p27"/>
          <p:cNvSpPr txBox="1"/>
          <p:nvPr>
            <p:ph type="title"/>
          </p:nvPr>
        </p:nvSpPr>
        <p:spPr>
          <a:xfrm>
            <a:off x="1794278" y="40815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7"/>
          <p:cNvSpPr txBox="1"/>
          <p:nvPr>
            <p:ph idx="1" type="body"/>
          </p:nvPr>
        </p:nvSpPr>
        <p:spPr>
          <a:xfrm>
            <a:off x="838200" y="1825627"/>
            <a:ext cx="10515600" cy="43345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accent3"/>
              </a:buClr>
              <a:buSzPts val="1800"/>
              <a:buChar char="•"/>
              <a:defRPr/>
            </a:lvl1pPr>
            <a:lvl2pPr indent="-342900" lvl="1" marL="914400" algn="l">
              <a:lnSpc>
                <a:spcPct val="90000"/>
              </a:lnSpc>
              <a:spcBef>
                <a:spcPts val="500"/>
              </a:spcBef>
              <a:spcAft>
                <a:spcPts val="0"/>
              </a:spcAft>
              <a:buClr>
                <a:srgbClr val="9ACB34"/>
              </a:buClr>
              <a:buSzPts val="1800"/>
              <a:buChar char="•"/>
              <a:defRPr/>
            </a:lvl2pPr>
            <a:lvl3pPr indent="-342900" lvl="2" marL="1371600" algn="l">
              <a:lnSpc>
                <a:spcPct val="90000"/>
              </a:lnSpc>
              <a:spcBef>
                <a:spcPts val="500"/>
              </a:spcBef>
              <a:spcAft>
                <a:spcPts val="0"/>
              </a:spcAft>
              <a:buClr>
                <a:schemeClr val="accent6"/>
              </a:buClr>
              <a:buSzPts val="1800"/>
              <a:buChar char="•"/>
              <a:defRPr/>
            </a:lvl3pPr>
            <a:lvl4pPr indent="-342900" lvl="3" marL="1828800" algn="l">
              <a:lnSpc>
                <a:spcPct val="90000"/>
              </a:lnSpc>
              <a:spcBef>
                <a:spcPts val="500"/>
              </a:spcBef>
              <a:spcAft>
                <a:spcPts val="0"/>
              </a:spcAft>
              <a:buClr>
                <a:srgbClr val="F17423"/>
              </a:buClr>
              <a:buSzPts val="1800"/>
              <a:buChar char="•"/>
              <a:defRPr/>
            </a:lvl4pPr>
            <a:lvl5pPr indent="-342900" lvl="4" marL="2286000" algn="l">
              <a:lnSpc>
                <a:spcPct val="90000"/>
              </a:lnSpc>
              <a:spcBef>
                <a:spcPts val="500"/>
              </a:spcBef>
              <a:spcAft>
                <a:spcPts val="0"/>
              </a:spcAft>
              <a:buClr>
                <a:schemeClr val="accen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7"/>
          <p:cNvSpPr txBox="1"/>
          <p:nvPr>
            <p:ph idx="11" type="ftr"/>
          </p:nvPr>
        </p:nvSpPr>
        <p:spPr>
          <a:xfrm>
            <a:off x="838200" y="6343983"/>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7"/>
          <p:cNvSpPr txBox="1"/>
          <p:nvPr>
            <p:ph idx="12" type="sldNum"/>
          </p:nvPr>
        </p:nvSpPr>
        <p:spPr>
          <a:xfrm>
            <a:off x="8610600" y="634398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42" name="Google Shape;42;p27"/>
          <p:cNvPicPr preferRelativeResize="0"/>
          <p:nvPr/>
        </p:nvPicPr>
        <p:blipFill rotWithShape="1">
          <a:blip r:embed="rId2">
            <a:alphaModFix/>
          </a:blip>
          <a:srcRect b="0" l="0" r="0" t="0"/>
          <a:stretch/>
        </p:blipFill>
        <p:spPr>
          <a:xfrm>
            <a:off x="148358" y="247977"/>
            <a:ext cx="1645920" cy="1645920"/>
          </a:xfrm>
          <a:prstGeom prst="rect">
            <a:avLst/>
          </a:prstGeom>
          <a:noFill/>
          <a:ln>
            <a:noFill/>
          </a:ln>
        </p:spPr>
      </p:pic>
      <p:pic>
        <p:nvPicPr>
          <p:cNvPr id="43" name="Google Shape;43;p27"/>
          <p:cNvPicPr preferRelativeResize="0"/>
          <p:nvPr/>
        </p:nvPicPr>
        <p:blipFill rotWithShape="1">
          <a:blip r:embed="rId3">
            <a:alphaModFix/>
          </a:blip>
          <a:srcRect b="0" l="45929" r="-66" t="0"/>
          <a:stretch/>
        </p:blipFill>
        <p:spPr>
          <a:xfrm>
            <a:off x="4967392" y="5656903"/>
            <a:ext cx="2084686" cy="108790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4" name="Shape 44"/>
        <p:cNvGrpSpPr/>
        <p:nvPr/>
      </p:nvGrpSpPr>
      <p:grpSpPr>
        <a:xfrm>
          <a:off x="0" y="0"/>
          <a:ext cx="0" cy="0"/>
          <a:chOff x="0" y="0"/>
          <a:chExt cx="0" cy="0"/>
        </a:xfrm>
      </p:grpSpPr>
      <p:sp>
        <p:nvSpPr>
          <p:cNvPr id="45" name="Google Shape;45;p28"/>
          <p:cNvSpPr txBox="1"/>
          <p:nvPr>
            <p:ph type="title"/>
          </p:nvPr>
        </p:nvSpPr>
        <p:spPr>
          <a:xfrm>
            <a:off x="1792246" y="355600"/>
            <a:ext cx="8666521"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8"/>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2"/>
              </a:buClr>
              <a:buSzPts val="2400"/>
              <a:buNone/>
              <a:defRPr b="1" sz="2400">
                <a:solidFill>
                  <a:schemeClr val="lt2"/>
                </a:solidFill>
              </a:defRPr>
            </a:lvl1pPr>
            <a:lvl2pPr indent="-228600" lvl="1" marL="914400" algn="l">
              <a:lnSpc>
                <a:spcPct val="90000"/>
              </a:lnSpc>
              <a:spcBef>
                <a:spcPts val="500"/>
              </a:spcBef>
              <a:spcAft>
                <a:spcPts val="0"/>
              </a:spcAft>
              <a:buClr>
                <a:srgbClr val="9ACB34"/>
              </a:buClr>
              <a:buSzPts val="2000"/>
              <a:buNone/>
              <a:defRPr b="1" sz="2000"/>
            </a:lvl2pPr>
            <a:lvl3pPr indent="-228600" lvl="2" marL="1371600" algn="l">
              <a:lnSpc>
                <a:spcPct val="90000"/>
              </a:lnSpc>
              <a:spcBef>
                <a:spcPts val="500"/>
              </a:spcBef>
              <a:spcAft>
                <a:spcPts val="0"/>
              </a:spcAft>
              <a:buClr>
                <a:schemeClr val="accent6"/>
              </a:buClr>
              <a:buSzPts val="1800"/>
              <a:buNone/>
              <a:defRPr b="1" sz="1800"/>
            </a:lvl3pPr>
            <a:lvl4pPr indent="-228600" lvl="3" marL="1828800" algn="l">
              <a:lnSpc>
                <a:spcPct val="90000"/>
              </a:lnSpc>
              <a:spcBef>
                <a:spcPts val="500"/>
              </a:spcBef>
              <a:spcAft>
                <a:spcPts val="0"/>
              </a:spcAft>
              <a:buClr>
                <a:srgbClr val="F17423"/>
              </a:buClr>
              <a:buSzPts val="1600"/>
              <a:buNone/>
              <a:defRPr b="1" sz="1600"/>
            </a:lvl4pPr>
            <a:lvl5pPr indent="-228600" lvl="4" marL="2286000" algn="l">
              <a:lnSpc>
                <a:spcPct val="90000"/>
              </a:lnSpc>
              <a:spcBef>
                <a:spcPts val="500"/>
              </a:spcBef>
              <a:spcAft>
                <a:spcPts val="0"/>
              </a:spcAft>
              <a:buClr>
                <a:schemeClr val="accent2"/>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8"/>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accent3"/>
              </a:buClr>
              <a:buSzPts val="1800"/>
              <a:buChar char="•"/>
              <a:defRPr/>
            </a:lvl1pPr>
            <a:lvl2pPr indent="-342900" lvl="1" marL="914400" algn="l">
              <a:lnSpc>
                <a:spcPct val="90000"/>
              </a:lnSpc>
              <a:spcBef>
                <a:spcPts val="500"/>
              </a:spcBef>
              <a:spcAft>
                <a:spcPts val="0"/>
              </a:spcAft>
              <a:buClr>
                <a:srgbClr val="9ACB34"/>
              </a:buClr>
              <a:buSzPts val="1800"/>
              <a:buChar char="•"/>
              <a:defRPr/>
            </a:lvl2pPr>
            <a:lvl3pPr indent="-342900" lvl="2" marL="1371600" algn="l">
              <a:lnSpc>
                <a:spcPct val="90000"/>
              </a:lnSpc>
              <a:spcBef>
                <a:spcPts val="500"/>
              </a:spcBef>
              <a:spcAft>
                <a:spcPts val="0"/>
              </a:spcAft>
              <a:buClr>
                <a:schemeClr val="accent6"/>
              </a:buClr>
              <a:buSzPts val="1800"/>
              <a:buChar char="•"/>
              <a:defRPr/>
            </a:lvl3pPr>
            <a:lvl4pPr indent="-342900" lvl="3" marL="1828800" algn="l">
              <a:lnSpc>
                <a:spcPct val="90000"/>
              </a:lnSpc>
              <a:spcBef>
                <a:spcPts val="500"/>
              </a:spcBef>
              <a:spcAft>
                <a:spcPts val="0"/>
              </a:spcAft>
              <a:buClr>
                <a:srgbClr val="F17423"/>
              </a:buClr>
              <a:buSzPts val="1800"/>
              <a:buChar char="•"/>
              <a:defRPr/>
            </a:lvl4pPr>
            <a:lvl5pPr indent="-342900" lvl="4" marL="2286000" algn="l">
              <a:lnSpc>
                <a:spcPct val="90000"/>
              </a:lnSpc>
              <a:spcBef>
                <a:spcPts val="500"/>
              </a:spcBef>
              <a:spcAft>
                <a:spcPts val="0"/>
              </a:spcAft>
              <a:buClr>
                <a:schemeClr val="accen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8"/>
          <p:cNvSpPr txBox="1"/>
          <p:nvPr>
            <p:ph idx="3" type="body"/>
          </p:nvPr>
        </p:nvSpPr>
        <p:spPr>
          <a:xfrm>
            <a:off x="6172201"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2"/>
              </a:buClr>
              <a:buSzPts val="2400"/>
              <a:buNone/>
              <a:defRPr b="1" sz="2400">
                <a:solidFill>
                  <a:schemeClr val="lt2"/>
                </a:solidFill>
              </a:defRPr>
            </a:lvl1pPr>
            <a:lvl2pPr indent="-228600" lvl="1" marL="914400" algn="l">
              <a:lnSpc>
                <a:spcPct val="90000"/>
              </a:lnSpc>
              <a:spcBef>
                <a:spcPts val="500"/>
              </a:spcBef>
              <a:spcAft>
                <a:spcPts val="0"/>
              </a:spcAft>
              <a:buClr>
                <a:srgbClr val="9ACB34"/>
              </a:buClr>
              <a:buSzPts val="2000"/>
              <a:buNone/>
              <a:defRPr b="1" sz="2000"/>
            </a:lvl2pPr>
            <a:lvl3pPr indent="-228600" lvl="2" marL="1371600" algn="l">
              <a:lnSpc>
                <a:spcPct val="90000"/>
              </a:lnSpc>
              <a:spcBef>
                <a:spcPts val="500"/>
              </a:spcBef>
              <a:spcAft>
                <a:spcPts val="0"/>
              </a:spcAft>
              <a:buClr>
                <a:schemeClr val="accent6"/>
              </a:buClr>
              <a:buSzPts val="1800"/>
              <a:buNone/>
              <a:defRPr b="1" sz="1800"/>
            </a:lvl3pPr>
            <a:lvl4pPr indent="-228600" lvl="3" marL="1828800" algn="l">
              <a:lnSpc>
                <a:spcPct val="90000"/>
              </a:lnSpc>
              <a:spcBef>
                <a:spcPts val="500"/>
              </a:spcBef>
              <a:spcAft>
                <a:spcPts val="0"/>
              </a:spcAft>
              <a:buClr>
                <a:srgbClr val="F17423"/>
              </a:buClr>
              <a:buSzPts val="1600"/>
              <a:buNone/>
              <a:defRPr b="1" sz="1600"/>
            </a:lvl4pPr>
            <a:lvl5pPr indent="-228600" lvl="4" marL="2286000" algn="l">
              <a:lnSpc>
                <a:spcPct val="90000"/>
              </a:lnSpc>
              <a:spcBef>
                <a:spcPts val="500"/>
              </a:spcBef>
              <a:spcAft>
                <a:spcPts val="0"/>
              </a:spcAft>
              <a:buClr>
                <a:schemeClr val="accent2"/>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8"/>
          <p:cNvSpPr txBox="1"/>
          <p:nvPr>
            <p:ph idx="4" type="body"/>
          </p:nvPr>
        </p:nvSpPr>
        <p:spPr>
          <a:xfrm>
            <a:off x="6172201"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accent3"/>
              </a:buClr>
              <a:buSzPts val="1800"/>
              <a:buChar char="•"/>
              <a:defRPr/>
            </a:lvl1pPr>
            <a:lvl2pPr indent="-342900" lvl="1" marL="914400" algn="l">
              <a:lnSpc>
                <a:spcPct val="90000"/>
              </a:lnSpc>
              <a:spcBef>
                <a:spcPts val="500"/>
              </a:spcBef>
              <a:spcAft>
                <a:spcPts val="0"/>
              </a:spcAft>
              <a:buClr>
                <a:srgbClr val="9ACB34"/>
              </a:buClr>
              <a:buSzPts val="1800"/>
              <a:buChar char="•"/>
              <a:defRPr/>
            </a:lvl2pPr>
            <a:lvl3pPr indent="-342900" lvl="2" marL="1371600" algn="l">
              <a:lnSpc>
                <a:spcPct val="90000"/>
              </a:lnSpc>
              <a:spcBef>
                <a:spcPts val="500"/>
              </a:spcBef>
              <a:spcAft>
                <a:spcPts val="0"/>
              </a:spcAft>
              <a:buClr>
                <a:schemeClr val="accent6"/>
              </a:buClr>
              <a:buSzPts val="1800"/>
              <a:buChar char="•"/>
              <a:defRPr/>
            </a:lvl3pPr>
            <a:lvl4pPr indent="-342900" lvl="3" marL="1828800" algn="l">
              <a:lnSpc>
                <a:spcPct val="90000"/>
              </a:lnSpc>
              <a:spcBef>
                <a:spcPts val="500"/>
              </a:spcBef>
              <a:spcAft>
                <a:spcPts val="0"/>
              </a:spcAft>
              <a:buClr>
                <a:srgbClr val="F17423"/>
              </a:buClr>
              <a:buSzPts val="1800"/>
              <a:buChar char="•"/>
              <a:defRPr/>
            </a:lvl4pPr>
            <a:lvl5pPr indent="-342900" lvl="4" marL="2286000" algn="l">
              <a:lnSpc>
                <a:spcPct val="90000"/>
              </a:lnSpc>
              <a:spcBef>
                <a:spcPts val="500"/>
              </a:spcBef>
              <a:spcAft>
                <a:spcPts val="0"/>
              </a:spcAft>
              <a:buClr>
                <a:schemeClr val="accen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8"/>
          <p:cNvSpPr txBox="1"/>
          <p:nvPr>
            <p:ph idx="11" type="ftr"/>
          </p:nvPr>
        </p:nvSpPr>
        <p:spPr>
          <a:xfrm>
            <a:off x="838200" y="6343983"/>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8"/>
          <p:cNvSpPr txBox="1"/>
          <p:nvPr>
            <p:ph idx="12" type="sldNum"/>
          </p:nvPr>
        </p:nvSpPr>
        <p:spPr>
          <a:xfrm>
            <a:off x="8610600" y="634398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52" name="Google Shape;52;p28"/>
          <p:cNvPicPr preferRelativeResize="0"/>
          <p:nvPr/>
        </p:nvPicPr>
        <p:blipFill rotWithShape="1">
          <a:blip r:embed="rId2">
            <a:alphaModFix/>
          </a:blip>
          <a:srcRect b="0" l="0" r="0" t="0"/>
          <a:stretch/>
        </p:blipFill>
        <p:spPr>
          <a:xfrm>
            <a:off x="13240" y="0"/>
            <a:ext cx="1645920" cy="1645920"/>
          </a:xfrm>
          <a:prstGeom prst="rect">
            <a:avLst/>
          </a:prstGeom>
          <a:noFill/>
          <a:ln>
            <a:noFill/>
          </a:ln>
        </p:spPr>
      </p:pic>
      <p:pic>
        <p:nvPicPr>
          <p:cNvPr id="53" name="Google Shape;53;p28"/>
          <p:cNvPicPr preferRelativeResize="0"/>
          <p:nvPr/>
        </p:nvPicPr>
        <p:blipFill rotWithShape="1">
          <a:blip r:embed="rId3">
            <a:alphaModFix/>
          </a:blip>
          <a:srcRect b="0" l="0" r="0" t="0"/>
          <a:stretch/>
        </p:blipFill>
        <p:spPr>
          <a:xfrm>
            <a:off x="10546080" y="17990"/>
            <a:ext cx="1645920" cy="1645920"/>
          </a:xfrm>
          <a:prstGeom prst="rect">
            <a:avLst/>
          </a:prstGeom>
          <a:noFill/>
          <a:ln>
            <a:noFill/>
          </a:ln>
        </p:spPr>
      </p:pic>
      <p:pic>
        <p:nvPicPr>
          <p:cNvPr id="54" name="Google Shape;54;p28"/>
          <p:cNvPicPr preferRelativeResize="0"/>
          <p:nvPr/>
        </p:nvPicPr>
        <p:blipFill rotWithShape="1">
          <a:blip r:embed="rId4">
            <a:alphaModFix/>
          </a:blip>
          <a:srcRect b="0" l="45929" r="-66" t="0"/>
          <a:stretch/>
        </p:blipFill>
        <p:spPr>
          <a:xfrm>
            <a:off x="4967392" y="5656903"/>
            <a:ext cx="2084686" cy="108790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55" name="Shape 55"/>
        <p:cNvGrpSpPr/>
        <p:nvPr/>
      </p:nvGrpSpPr>
      <p:grpSpPr>
        <a:xfrm>
          <a:off x="0" y="0"/>
          <a:ext cx="0" cy="0"/>
          <a:chOff x="0" y="0"/>
          <a:chExt cx="0" cy="0"/>
        </a:xfrm>
      </p:grpSpPr>
      <p:sp>
        <p:nvSpPr>
          <p:cNvPr id="56" name="Google Shape;56;p29"/>
          <p:cNvSpPr txBox="1"/>
          <p:nvPr>
            <p:ph type="title"/>
          </p:nvPr>
        </p:nvSpPr>
        <p:spPr>
          <a:xfrm>
            <a:off x="597568" y="617378"/>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accent2"/>
              </a:buClr>
              <a:buSzPts val="5400"/>
              <a:buFont typeface="Arial"/>
              <a:buNone/>
              <a:defRPr>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57" name="Google Shape;57;p29"/>
          <p:cNvPicPr preferRelativeResize="0"/>
          <p:nvPr/>
        </p:nvPicPr>
        <p:blipFill rotWithShape="1">
          <a:blip r:embed="rId2">
            <a:alphaModFix/>
          </a:blip>
          <a:srcRect b="0" l="0" r="0" t="0"/>
          <a:stretch/>
        </p:blipFill>
        <p:spPr>
          <a:xfrm>
            <a:off x="9863581" y="170386"/>
            <a:ext cx="2150533" cy="2150533"/>
          </a:xfrm>
          <a:prstGeom prst="rect">
            <a:avLst/>
          </a:prstGeom>
          <a:noFill/>
          <a:ln>
            <a:noFill/>
          </a:ln>
        </p:spPr>
      </p:pic>
      <p:pic>
        <p:nvPicPr>
          <p:cNvPr id="58" name="Google Shape;58;p29"/>
          <p:cNvPicPr preferRelativeResize="0"/>
          <p:nvPr/>
        </p:nvPicPr>
        <p:blipFill rotWithShape="1">
          <a:blip r:embed="rId3">
            <a:alphaModFix/>
          </a:blip>
          <a:srcRect b="0" l="45929" r="-66" t="0"/>
          <a:stretch/>
        </p:blipFill>
        <p:spPr>
          <a:xfrm>
            <a:off x="5053657" y="5477824"/>
            <a:ext cx="2084686" cy="1087903"/>
          </a:xfrm>
          <a:prstGeom prst="rect">
            <a:avLst/>
          </a:prstGeom>
          <a:noFill/>
          <a:ln>
            <a:noFill/>
          </a:ln>
        </p:spPr>
      </p:pic>
      <p:sp>
        <p:nvSpPr>
          <p:cNvPr id="59" name="Google Shape;59;p29"/>
          <p:cNvSpPr txBox="1"/>
          <p:nvPr>
            <p:ph idx="1" type="body"/>
          </p:nvPr>
        </p:nvSpPr>
        <p:spPr>
          <a:xfrm>
            <a:off x="5889874" y="2187779"/>
            <a:ext cx="5486400" cy="341947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accent3"/>
              </a:buClr>
              <a:buSzPts val="1800"/>
              <a:buChar char="•"/>
              <a:defRPr/>
            </a:lvl1pPr>
            <a:lvl2pPr indent="-342900" lvl="1" marL="914400" algn="l">
              <a:lnSpc>
                <a:spcPct val="90000"/>
              </a:lnSpc>
              <a:spcBef>
                <a:spcPts val="500"/>
              </a:spcBef>
              <a:spcAft>
                <a:spcPts val="0"/>
              </a:spcAft>
              <a:buClr>
                <a:srgbClr val="9ACB34"/>
              </a:buClr>
              <a:buSzPts val="1800"/>
              <a:buChar char="•"/>
              <a:defRPr/>
            </a:lvl2pPr>
            <a:lvl3pPr indent="-342900" lvl="2" marL="1371600" algn="l">
              <a:lnSpc>
                <a:spcPct val="90000"/>
              </a:lnSpc>
              <a:spcBef>
                <a:spcPts val="500"/>
              </a:spcBef>
              <a:spcAft>
                <a:spcPts val="0"/>
              </a:spcAft>
              <a:buClr>
                <a:schemeClr val="accent6"/>
              </a:buClr>
              <a:buSzPts val="1800"/>
              <a:buChar char="•"/>
              <a:defRPr/>
            </a:lvl3pPr>
            <a:lvl4pPr indent="-342900" lvl="3" marL="1828800" algn="l">
              <a:lnSpc>
                <a:spcPct val="90000"/>
              </a:lnSpc>
              <a:spcBef>
                <a:spcPts val="500"/>
              </a:spcBef>
              <a:spcAft>
                <a:spcPts val="0"/>
              </a:spcAft>
              <a:buClr>
                <a:srgbClr val="F17423"/>
              </a:buClr>
              <a:buSzPts val="1800"/>
              <a:buChar char="•"/>
              <a:defRPr/>
            </a:lvl4pPr>
            <a:lvl5pPr indent="-342900" lvl="4" marL="2286000" algn="l">
              <a:lnSpc>
                <a:spcPct val="90000"/>
              </a:lnSpc>
              <a:spcBef>
                <a:spcPts val="500"/>
              </a:spcBef>
              <a:spcAft>
                <a:spcPts val="0"/>
              </a:spcAft>
              <a:buClr>
                <a:schemeClr val="accen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29"/>
          <p:cNvSpPr/>
          <p:nvPr>
            <p:ph idx="2" type="pic"/>
          </p:nvPr>
        </p:nvSpPr>
        <p:spPr>
          <a:xfrm>
            <a:off x="609600" y="2174236"/>
            <a:ext cx="4699000" cy="341947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accent3"/>
              </a:buClr>
              <a:buSzPts val="3600"/>
              <a:buFont typeface="Arial"/>
              <a:buChar char="•"/>
              <a:defRPr b="0" i="0" sz="3600" u="none" cap="none" strike="noStrike">
                <a:solidFill>
                  <a:schemeClr val="accent3"/>
                </a:solidFill>
                <a:latin typeface="Arial"/>
                <a:ea typeface="Arial"/>
                <a:cs typeface="Arial"/>
                <a:sym typeface="Arial"/>
              </a:defRPr>
            </a:lvl1pPr>
            <a:lvl2pPr lvl="1" marR="0" rtl="0" algn="l">
              <a:lnSpc>
                <a:spcPct val="90000"/>
              </a:lnSpc>
              <a:spcBef>
                <a:spcPts val="500"/>
              </a:spcBef>
              <a:spcAft>
                <a:spcPts val="0"/>
              </a:spcAft>
              <a:buClr>
                <a:srgbClr val="9ACB34"/>
              </a:buClr>
              <a:buSzPts val="3200"/>
              <a:buFont typeface="Arial"/>
              <a:buChar char="•"/>
              <a:defRPr b="0" i="0" sz="3200" u="none" cap="none" strike="noStrike">
                <a:solidFill>
                  <a:srgbClr val="9ACB34"/>
                </a:solidFill>
                <a:latin typeface="Arial"/>
                <a:ea typeface="Arial"/>
                <a:cs typeface="Arial"/>
                <a:sym typeface="Arial"/>
              </a:defRPr>
            </a:lvl2pPr>
            <a:lvl3pPr lvl="2" marR="0" rtl="0" algn="l">
              <a:lnSpc>
                <a:spcPct val="90000"/>
              </a:lnSpc>
              <a:spcBef>
                <a:spcPts val="500"/>
              </a:spcBef>
              <a:spcAft>
                <a:spcPts val="0"/>
              </a:spcAft>
              <a:buClr>
                <a:schemeClr val="accent6"/>
              </a:buClr>
              <a:buSzPts val="2800"/>
              <a:buFont typeface="Arial"/>
              <a:buChar char="•"/>
              <a:defRPr b="0" i="0" sz="2800" u="none" cap="none" strike="noStrike">
                <a:solidFill>
                  <a:schemeClr val="accent6"/>
                </a:solidFill>
                <a:latin typeface="Arial"/>
                <a:ea typeface="Arial"/>
                <a:cs typeface="Arial"/>
                <a:sym typeface="Arial"/>
              </a:defRPr>
            </a:lvl3pPr>
            <a:lvl4pPr lvl="3" marR="0" rtl="0" algn="l">
              <a:lnSpc>
                <a:spcPct val="90000"/>
              </a:lnSpc>
              <a:spcBef>
                <a:spcPts val="500"/>
              </a:spcBef>
              <a:spcAft>
                <a:spcPts val="0"/>
              </a:spcAft>
              <a:buClr>
                <a:srgbClr val="F17423"/>
              </a:buClr>
              <a:buSzPts val="2400"/>
              <a:buFont typeface="Arial"/>
              <a:buChar char="•"/>
              <a:defRPr b="0" i="0" sz="2400" u="none" cap="none" strike="noStrike">
                <a:solidFill>
                  <a:srgbClr val="F17423"/>
                </a:solidFill>
                <a:latin typeface="Arial"/>
                <a:ea typeface="Arial"/>
                <a:cs typeface="Arial"/>
                <a:sym typeface="Arial"/>
              </a:defRPr>
            </a:lvl4pPr>
            <a:lvl5pPr lvl="4" marR="0" rtl="0" algn="l">
              <a:lnSpc>
                <a:spcPct val="90000"/>
              </a:lnSpc>
              <a:spcBef>
                <a:spcPts val="500"/>
              </a:spcBef>
              <a:spcAft>
                <a:spcPts val="0"/>
              </a:spcAft>
              <a:buClr>
                <a:schemeClr val="accent2"/>
              </a:buClr>
              <a:buSzPts val="2000"/>
              <a:buFont typeface="Arial"/>
              <a:buChar char="•"/>
              <a:defRPr b="0" i="0" sz="2000" u="none" cap="none" strike="noStrike">
                <a:solidFill>
                  <a:schemeClr val="accent2"/>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61" name="Shape 61"/>
        <p:cNvGrpSpPr/>
        <p:nvPr/>
      </p:nvGrpSpPr>
      <p:grpSpPr>
        <a:xfrm>
          <a:off x="0" y="0"/>
          <a:ext cx="0" cy="0"/>
          <a:chOff x="0" y="0"/>
          <a:chExt cx="0" cy="0"/>
        </a:xfrm>
      </p:grpSpPr>
      <p:sp>
        <p:nvSpPr>
          <p:cNvPr id="62" name="Google Shape;62;p30"/>
          <p:cNvSpPr txBox="1"/>
          <p:nvPr>
            <p:ph type="title"/>
          </p:nvPr>
        </p:nvSpPr>
        <p:spPr>
          <a:xfrm>
            <a:off x="1998133" y="500062"/>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457200" lvl="0" marL="457200" algn="l">
              <a:lnSpc>
                <a:spcPct val="90000"/>
              </a:lnSpc>
              <a:spcBef>
                <a:spcPts val="1000"/>
              </a:spcBef>
              <a:spcAft>
                <a:spcPts val="0"/>
              </a:spcAft>
              <a:buClr>
                <a:srgbClr val="C4440D"/>
              </a:buClr>
              <a:buSzPts val="3600"/>
              <a:buChar char="•"/>
              <a:defRPr>
                <a:solidFill>
                  <a:srgbClr val="C4440D"/>
                </a:solidFill>
              </a:defRPr>
            </a:lvl1pPr>
            <a:lvl2pPr indent="-342900" lvl="1" marL="914400" algn="l">
              <a:lnSpc>
                <a:spcPct val="90000"/>
              </a:lnSpc>
              <a:spcBef>
                <a:spcPts val="500"/>
              </a:spcBef>
              <a:spcAft>
                <a:spcPts val="0"/>
              </a:spcAft>
              <a:buClr>
                <a:srgbClr val="9ACB34"/>
              </a:buClr>
              <a:buSzPts val="1800"/>
              <a:buChar char="•"/>
              <a:defRPr/>
            </a:lvl2pPr>
            <a:lvl3pPr indent="-342900" lvl="2" marL="1371600" algn="l">
              <a:lnSpc>
                <a:spcPct val="90000"/>
              </a:lnSpc>
              <a:spcBef>
                <a:spcPts val="500"/>
              </a:spcBef>
              <a:spcAft>
                <a:spcPts val="0"/>
              </a:spcAft>
              <a:buClr>
                <a:schemeClr val="accent6"/>
              </a:buClr>
              <a:buSzPts val="1800"/>
              <a:buChar char="•"/>
              <a:defRPr/>
            </a:lvl3pPr>
            <a:lvl4pPr indent="-342900" lvl="3" marL="1828800" algn="l">
              <a:lnSpc>
                <a:spcPct val="90000"/>
              </a:lnSpc>
              <a:spcBef>
                <a:spcPts val="500"/>
              </a:spcBef>
              <a:spcAft>
                <a:spcPts val="0"/>
              </a:spcAft>
              <a:buClr>
                <a:srgbClr val="F17423"/>
              </a:buClr>
              <a:buSzPts val="1800"/>
              <a:buChar char="•"/>
              <a:defRPr/>
            </a:lvl4pPr>
            <a:lvl5pPr indent="-342900" lvl="4" marL="2286000" algn="l">
              <a:lnSpc>
                <a:spcPct val="90000"/>
              </a:lnSpc>
              <a:spcBef>
                <a:spcPts val="500"/>
              </a:spcBef>
              <a:spcAft>
                <a:spcPts val="0"/>
              </a:spcAft>
              <a:buClr>
                <a:schemeClr val="accen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457200" lvl="0" marL="457200" algn="l">
              <a:lnSpc>
                <a:spcPct val="90000"/>
              </a:lnSpc>
              <a:spcBef>
                <a:spcPts val="1000"/>
              </a:spcBef>
              <a:spcAft>
                <a:spcPts val="0"/>
              </a:spcAft>
              <a:buClr>
                <a:srgbClr val="C4440D"/>
              </a:buClr>
              <a:buSzPts val="3600"/>
              <a:buChar char="•"/>
              <a:defRPr>
                <a:solidFill>
                  <a:srgbClr val="C4440D"/>
                </a:solidFill>
              </a:defRPr>
            </a:lvl1pPr>
            <a:lvl2pPr indent="-342900" lvl="1" marL="914400" algn="l">
              <a:lnSpc>
                <a:spcPct val="90000"/>
              </a:lnSpc>
              <a:spcBef>
                <a:spcPts val="500"/>
              </a:spcBef>
              <a:spcAft>
                <a:spcPts val="0"/>
              </a:spcAft>
              <a:buClr>
                <a:srgbClr val="9ACB34"/>
              </a:buClr>
              <a:buSzPts val="1800"/>
              <a:buChar char="•"/>
              <a:defRPr/>
            </a:lvl2pPr>
            <a:lvl3pPr indent="-342900" lvl="2" marL="1371600" algn="l">
              <a:lnSpc>
                <a:spcPct val="90000"/>
              </a:lnSpc>
              <a:spcBef>
                <a:spcPts val="500"/>
              </a:spcBef>
              <a:spcAft>
                <a:spcPts val="0"/>
              </a:spcAft>
              <a:buClr>
                <a:schemeClr val="accent6"/>
              </a:buClr>
              <a:buSzPts val="1800"/>
              <a:buChar char="•"/>
              <a:defRPr/>
            </a:lvl3pPr>
            <a:lvl4pPr indent="-342900" lvl="3" marL="1828800" algn="l">
              <a:lnSpc>
                <a:spcPct val="90000"/>
              </a:lnSpc>
              <a:spcBef>
                <a:spcPts val="500"/>
              </a:spcBef>
              <a:spcAft>
                <a:spcPts val="0"/>
              </a:spcAft>
              <a:buClr>
                <a:srgbClr val="F17423"/>
              </a:buClr>
              <a:buSzPts val="1800"/>
              <a:buChar char="•"/>
              <a:defRPr/>
            </a:lvl4pPr>
            <a:lvl5pPr indent="-342900" lvl="4" marL="2286000" algn="l">
              <a:lnSpc>
                <a:spcPct val="90000"/>
              </a:lnSpc>
              <a:spcBef>
                <a:spcPts val="500"/>
              </a:spcBef>
              <a:spcAft>
                <a:spcPts val="0"/>
              </a:spcAft>
              <a:buClr>
                <a:schemeClr val="accent2"/>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30"/>
          <p:cNvSpPr txBox="1"/>
          <p:nvPr>
            <p:ph idx="11" type="ftr"/>
          </p:nvPr>
        </p:nvSpPr>
        <p:spPr>
          <a:xfrm>
            <a:off x="838200" y="6343983"/>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0"/>
          <p:cNvSpPr txBox="1"/>
          <p:nvPr>
            <p:ph idx="12" type="sldNum"/>
          </p:nvPr>
        </p:nvSpPr>
        <p:spPr>
          <a:xfrm>
            <a:off x="8610600" y="634398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67" name="Google Shape;67;p30"/>
          <p:cNvPicPr preferRelativeResize="0"/>
          <p:nvPr/>
        </p:nvPicPr>
        <p:blipFill rotWithShape="1">
          <a:blip r:embed="rId2">
            <a:alphaModFix/>
          </a:blip>
          <a:srcRect b="0" l="0" r="0" t="0"/>
          <a:stretch/>
        </p:blipFill>
        <p:spPr>
          <a:xfrm>
            <a:off x="0" y="65836"/>
            <a:ext cx="1998133" cy="1998133"/>
          </a:xfrm>
          <a:prstGeom prst="rect">
            <a:avLst/>
          </a:prstGeom>
          <a:noFill/>
          <a:ln>
            <a:noFill/>
          </a:ln>
        </p:spPr>
      </p:pic>
      <p:pic>
        <p:nvPicPr>
          <p:cNvPr id="68" name="Google Shape;68;p30"/>
          <p:cNvPicPr preferRelativeResize="0"/>
          <p:nvPr/>
        </p:nvPicPr>
        <p:blipFill rotWithShape="1">
          <a:blip r:embed="rId3">
            <a:alphaModFix/>
          </a:blip>
          <a:srcRect b="0" l="45929" r="-66" t="0"/>
          <a:stretch/>
        </p:blipFill>
        <p:spPr>
          <a:xfrm>
            <a:off x="4967392" y="5656903"/>
            <a:ext cx="2084686" cy="108790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69" name="Shape 69"/>
        <p:cNvGrpSpPr/>
        <p:nvPr/>
      </p:nvGrpSpPr>
      <p:grpSpPr>
        <a:xfrm>
          <a:off x="0" y="0"/>
          <a:ext cx="0" cy="0"/>
          <a:chOff x="0" y="0"/>
          <a:chExt cx="0" cy="0"/>
        </a:xfrm>
      </p:grpSpPr>
      <p:sp>
        <p:nvSpPr>
          <p:cNvPr id="70" name="Google Shape;70;p31"/>
          <p:cNvSpPr txBox="1"/>
          <p:nvPr>
            <p:ph idx="11" type="ftr"/>
          </p:nvPr>
        </p:nvSpPr>
        <p:spPr>
          <a:xfrm>
            <a:off x="838200" y="6343983"/>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1"/>
          <p:cNvSpPr txBox="1"/>
          <p:nvPr>
            <p:ph idx="12" type="sldNum"/>
          </p:nvPr>
        </p:nvSpPr>
        <p:spPr>
          <a:xfrm>
            <a:off x="8610600" y="6343984"/>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2"/>
              </a:buClr>
              <a:buSzPts val="5400"/>
              <a:buFont typeface="Arial"/>
              <a:buNone/>
              <a:defRPr b="0" i="0" sz="54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2"/>
          <p:cNvSpPr txBox="1"/>
          <p:nvPr>
            <p:ph idx="1" type="body"/>
          </p:nvPr>
        </p:nvSpPr>
        <p:spPr>
          <a:xfrm>
            <a:off x="838200" y="1825627"/>
            <a:ext cx="10515600" cy="4334541"/>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chemeClr val="accent3"/>
              </a:buClr>
              <a:buSzPts val="3600"/>
              <a:buFont typeface="Arial"/>
              <a:buChar char="•"/>
              <a:defRPr b="0" i="0" sz="3600" u="none" cap="none" strike="noStrike">
                <a:solidFill>
                  <a:schemeClr val="accent3"/>
                </a:solidFill>
                <a:latin typeface="Arial"/>
                <a:ea typeface="Arial"/>
                <a:cs typeface="Arial"/>
                <a:sym typeface="Arial"/>
              </a:defRPr>
            </a:lvl1pPr>
            <a:lvl2pPr indent="-431800" lvl="1" marL="914400" marR="0" rtl="0" algn="l">
              <a:lnSpc>
                <a:spcPct val="90000"/>
              </a:lnSpc>
              <a:spcBef>
                <a:spcPts val="500"/>
              </a:spcBef>
              <a:spcAft>
                <a:spcPts val="0"/>
              </a:spcAft>
              <a:buClr>
                <a:srgbClr val="9ACB34"/>
              </a:buClr>
              <a:buSzPts val="3200"/>
              <a:buFont typeface="Arial"/>
              <a:buChar char="•"/>
              <a:defRPr b="0" i="0" sz="3200" u="none" cap="none" strike="noStrike">
                <a:solidFill>
                  <a:srgbClr val="9ACB34"/>
                </a:solidFill>
                <a:latin typeface="Arial"/>
                <a:ea typeface="Arial"/>
                <a:cs typeface="Arial"/>
                <a:sym typeface="Arial"/>
              </a:defRPr>
            </a:lvl2pPr>
            <a:lvl3pPr indent="-406400" lvl="2" marL="1371600" marR="0" rtl="0" algn="l">
              <a:lnSpc>
                <a:spcPct val="90000"/>
              </a:lnSpc>
              <a:spcBef>
                <a:spcPts val="500"/>
              </a:spcBef>
              <a:spcAft>
                <a:spcPts val="0"/>
              </a:spcAft>
              <a:buClr>
                <a:schemeClr val="accent6"/>
              </a:buClr>
              <a:buSzPts val="2800"/>
              <a:buFont typeface="Arial"/>
              <a:buChar char="•"/>
              <a:defRPr b="0" i="0" sz="2800" u="none" cap="none" strike="noStrike">
                <a:solidFill>
                  <a:schemeClr val="accent6"/>
                </a:solidFill>
                <a:latin typeface="Arial"/>
                <a:ea typeface="Arial"/>
                <a:cs typeface="Arial"/>
                <a:sym typeface="Arial"/>
              </a:defRPr>
            </a:lvl3pPr>
            <a:lvl4pPr indent="-381000" lvl="3" marL="1828800" marR="0" rtl="0" algn="l">
              <a:lnSpc>
                <a:spcPct val="90000"/>
              </a:lnSpc>
              <a:spcBef>
                <a:spcPts val="500"/>
              </a:spcBef>
              <a:spcAft>
                <a:spcPts val="0"/>
              </a:spcAft>
              <a:buClr>
                <a:srgbClr val="F17423"/>
              </a:buClr>
              <a:buSzPts val="2400"/>
              <a:buFont typeface="Arial"/>
              <a:buChar char="•"/>
              <a:defRPr b="0" i="0" sz="2400" u="none" cap="none" strike="noStrike">
                <a:solidFill>
                  <a:srgbClr val="F17423"/>
                </a:solidFill>
                <a:latin typeface="Arial"/>
                <a:ea typeface="Arial"/>
                <a:cs typeface="Arial"/>
                <a:sym typeface="Arial"/>
              </a:defRPr>
            </a:lvl4pPr>
            <a:lvl5pPr indent="-355600" lvl="4" marL="2286000" marR="0" rtl="0" algn="l">
              <a:lnSpc>
                <a:spcPct val="90000"/>
              </a:lnSpc>
              <a:spcBef>
                <a:spcPts val="500"/>
              </a:spcBef>
              <a:spcAft>
                <a:spcPts val="0"/>
              </a:spcAft>
              <a:buClr>
                <a:schemeClr val="accent2"/>
              </a:buClr>
              <a:buSzPts val="2000"/>
              <a:buFont typeface="Arial"/>
              <a:buChar char="•"/>
              <a:defRPr b="0" i="0" sz="2000" u="none" cap="none" strike="noStrike">
                <a:solidFill>
                  <a:schemeClr val="accent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22"/>
          <p:cNvSpPr txBox="1"/>
          <p:nvPr>
            <p:ph idx="11" type="ftr"/>
          </p:nvPr>
        </p:nvSpPr>
        <p:spPr>
          <a:xfrm>
            <a:off x="838200" y="6343983"/>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6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22"/>
          <p:cNvSpPr txBox="1"/>
          <p:nvPr>
            <p:ph idx="12" type="sldNum"/>
          </p:nvPr>
        </p:nvSpPr>
        <p:spPr>
          <a:xfrm>
            <a:off x="8610600" y="6343984"/>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600" u="none" cap="none" strike="noStrike">
                <a:solidFill>
                  <a:srgbClr val="656476"/>
                </a:solidFill>
                <a:latin typeface="Arial"/>
                <a:ea typeface="Arial"/>
                <a:cs typeface="Arial"/>
                <a:sym typeface="Arial"/>
              </a:defRPr>
            </a:lvl1pPr>
            <a:lvl2pPr indent="0" lvl="1" marL="0" marR="0" rtl="0" algn="r">
              <a:spcBef>
                <a:spcPts val="0"/>
              </a:spcBef>
              <a:buNone/>
              <a:defRPr b="0" i="0" sz="1600" u="none" cap="none" strike="noStrike">
                <a:solidFill>
                  <a:srgbClr val="656476"/>
                </a:solidFill>
                <a:latin typeface="Arial"/>
                <a:ea typeface="Arial"/>
                <a:cs typeface="Arial"/>
                <a:sym typeface="Arial"/>
              </a:defRPr>
            </a:lvl2pPr>
            <a:lvl3pPr indent="0" lvl="2" marL="0" marR="0" rtl="0" algn="r">
              <a:spcBef>
                <a:spcPts val="0"/>
              </a:spcBef>
              <a:buNone/>
              <a:defRPr b="0" i="0" sz="1600" u="none" cap="none" strike="noStrike">
                <a:solidFill>
                  <a:srgbClr val="656476"/>
                </a:solidFill>
                <a:latin typeface="Arial"/>
                <a:ea typeface="Arial"/>
                <a:cs typeface="Arial"/>
                <a:sym typeface="Arial"/>
              </a:defRPr>
            </a:lvl3pPr>
            <a:lvl4pPr indent="0" lvl="3" marL="0" marR="0" rtl="0" algn="r">
              <a:spcBef>
                <a:spcPts val="0"/>
              </a:spcBef>
              <a:buNone/>
              <a:defRPr b="0" i="0" sz="1600" u="none" cap="none" strike="noStrike">
                <a:solidFill>
                  <a:srgbClr val="656476"/>
                </a:solidFill>
                <a:latin typeface="Arial"/>
                <a:ea typeface="Arial"/>
                <a:cs typeface="Arial"/>
                <a:sym typeface="Arial"/>
              </a:defRPr>
            </a:lvl4pPr>
            <a:lvl5pPr indent="0" lvl="4" marL="0" marR="0" rtl="0" algn="r">
              <a:spcBef>
                <a:spcPts val="0"/>
              </a:spcBef>
              <a:buNone/>
              <a:defRPr b="0" i="0" sz="1600" u="none" cap="none" strike="noStrike">
                <a:solidFill>
                  <a:srgbClr val="656476"/>
                </a:solidFill>
                <a:latin typeface="Arial"/>
                <a:ea typeface="Arial"/>
                <a:cs typeface="Arial"/>
                <a:sym typeface="Arial"/>
              </a:defRPr>
            </a:lvl5pPr>
            <a:lvl6pPr indent="0" lvl="5" marL="0" marR="0" rtl="0" algn="r">
              <a:spcBef>
                <a:spcPts val="0"/>
              </a:spcBef>
              <a:buNone/>
              <a:defRPr b="0" i="0" sz="1600" u="none" cap="none" strike="noStrike">
                <a:solidFill>
                  <a:srgbClr val="656476"/>
                </a:solidFill>
                <a:latin typeface="Arial"/>
                <a:ea typeface="Arial"/>
                <a:cs typeface="Arial"/>
                <a:sym typeface="Arial"/>
              </a:defRPr>
            </a:lvl6pPr>
            <a:lvl7pPr indent="0" lvl="6" marL="0" marR="0" rtl="0" algn="r">
              <a:spcBef>
                <a:spcPts val="0"/>
              </a:spcBef>
              <a:buNone/>
              <a:defRPr b="0" i="0" sz="1600" u="none" cap="none" strike="noStrike">
                <a:solidFill>
                  <a:srgbClr val="656476"/>
                </a:solidFill>
                <a:latin typeface="Arial"/>
                <a:ea typeface="Arial"/>
                <a:cs typeface="Arial"/>
                <a:sym typeface="Arial"/>
              </a:defRPr>
            </a:lvl7pPr>
            <a:lvl8pPr indent="0" lvl="7" marL="0" marR="0" rtl="0" algn="r">
              <a:spcBef>
                <a:spcPts val="0"/>
              </a:spcBef>
              <a:buNone/>
              <a:defRPr b="0" i="0" sz="1600" u="none" cap="none" strike="noStrike">
                <a:solidFill>
                  <a:srgbClr val="656476"/>
                </a:solidFill>
                <a:latin typeface="Arial"/>
                <a:ea typeface="Arial"/>
                <a:cs typeface="Arial"/>
                <a:sym typeface="Arial"/>
              </a:defRPr>
            </a:lvl8pPr>
            <a:lvl9pPr indent="0" lvl="8" marL="0" marR="0" rtl="0" algn="r">
              <a:spcBef>
                <a:spcPts val="0"/>
              </a:spcBef>
              <a:buNone/>
              <a:defRPr b="0" i="0" sz="1600" u="none" cap="none" strike="noStrike">
                <a:solidFill>
                  <a:srgbClr val="656476"/>
                </a:solidFill>
                <a:latin typeface="Arial"/>
                <a:ea typeface="Arial"/>
                <a:cs typeface="Arial"/>
                <a:sym typeface="Arial"/>
              </a:defRPr>
            </a:lvl9pPr>
          </a:lstStyle>
          <a:p>
            <a:pPr indent="0" lvl="0" marL="0" rtl="0" algn="r">
              <a:spcBef>
                <a:spcPts val="0"/>
              </a:spcBef>
              <a:spcAft>
                <a:spcPts val="0"/>
              </a:spcAft>
              <a:buNone/>
            </a:pPr>
            <a:r>
              <a:rPr lang="en-US"/>
              <a:t>www.illinoisfarmtoschool.org</a:t>
            </a:r>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20.png"/><Relationship Id="rId4" Type="http://schemas.openxmlformats.org/officeDocument/2006/relationships/hyperlink" Target="http://illinoisfarmtoschool.org/great-apple-crunch/"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2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30.png"/><Relationship Id="rId4" Type="http://schemas.openxmlformats.org/officeDocument/2006/relationships/image" Target="../media/image3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hyperlink" Target="http://illinoisfarmtoschool.org/toolkit/nutrition-education/" TargetMode="External"/><Relationship Id="rId4" Type="http://schemas.openxmlformats.org/officeDocument/2006/relationships/hyperlink" Target="http://illinoisfarmtoschool.org/toolkit/farm-early-car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9.png"/><Relationship Id="rId4" Type="http://schemas.openxmlformats.org/officeDocument/2006/relationships/image" Target="../media/image31.png"/><Relationship Id="rId5" Type="http://schemas.openxmlformats.org/officeDocument/2006/relationships/image" Target="../media/image3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3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7.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hyperlink" Target="http://illinoisfarmtoschool.org/" TargetMode="External"/><Relationship Id="rId4" Type="http://schemas.openxmlformats.org/officeDocument/2006/relationships/hyperlink" Target="http://harvestillinois.org/" TargetMode="External"/><Relationship Id="rId5" Type="http://schemas.openxmlformats.org/officeDocument/2006/relationships/image" Target="../media/image3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2.jpg"/><Relationship Id="rId4" Type="http://schemas.openxmlformats.org/officeDocument/2006/relationships/image" Target="../media/image13.png"/><Relationship Id="rId5"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5.jp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
          <p:cNvSpPr txBox="1"/>
          <p:nvPr>
            <p:ph idx="12" type="sldNum"/>
          </p:nvPr>
        </p:nvSpPr>
        <p:spPr>
          <a:xfrm>
            <a:off x="3997401" y="5641483"/>
            <a:ext cx="4402015" cy="116839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200" u="none" cap="none" strike="noStrike">
                <a:solidFill>
                  <a:srgbClr val="656476"/>
                </a:solidFill>
                <a:latin typeface="Arial"/>
                <a:ea typeface="Arial"/>
                <a:cs typeface="Arial"/>
                <a:sym typeface="Arial"/>
              </a:rPr>
              <a:t>www.illinoisfarmtoschool.org</a:t>
            </a:r>
            <a:endParaRPr/>
          </a:p>
          <a:p>
            <a:pPr indent="0" lvl="0" marL="0" marR="0" rtl="0" algn="ctr">
              <a:spcBef>
                <a:spcPts val="0"/>
              </a:spcBef>
              <a:spcAft>
                <a:spcPts val="0"/>
              </a:spcAft>
              <a:buNone/>
            </a:pPr>
            <a:r>
              <a:rPr b="0" i="0" lang="en-US" sz="2200" u="none" cap="none" strike="noStrike">
                <a:solidFill>
                  <a:srgbClr val="656476"/>
                </a:solidFill>
                <a:latin typeface="Arial"/>
                <a:ea typeface="Arial"/>
                <a:cs typeface="Arial"/>
                <a:sym typeface="Arial"/>
              </a:rPr>
              <a:t>www.sevengenerationsahead.org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10"/>
          <p:cNvSpPr txBox="1"/>
          <p:nvPr>
            <p:ph type="title"/>
          </p:nvPr>
        </p:nvSpPr>
        <p:spPr>
          <a:xfrm>
            <a:off x="1561404" y="349936"/>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5400"/>
              <a:buFont typeface="Arial"/>
              <a:buNone/>
            </a:pPr>
            <a:r>
              <a:rPr lang="en-US"/>
              <a:t>Connections and Tools</a:t>
            </a:r>
            <a:endParaRPr/>
          </a:p>
        </p:txBody>
      </p:sp>
      <p:pic>
        <p:nvPicPr>
          <p:cNvPr id="175" name="Google Shape;175;p10"/>
          <p:cNvPicPr preferRelativeResize="0"/>
          <p:nvPr>
            <p:ph idx="1" type="body"/>
          </p:nvPr>
        </p:nvPicPr>
        <p:blipFill rotWithShape="1">
          <a:blip r:embed="rId3">
            <a:alphaModFix/>
          </a:blip>
          <a:srcRect b="524" l="0" r="0" t="383"/>
          <a:stretch/>
        </p:blipFill>
        <p:spPr>
          <a:xfrm>
            <a:off x="6488373" y="1460310"/>
            <a:ext cx="5439770" cy="4351142"/>
          </a:xfrm>
          <a:prstGeom prst="rect">
            <a:avLst/>
          </a:prstGeom>
          <a:noFill/>
          <a:ln>
            <a:noFill/>
          </a:ln>
        </p:spPr>
      </p:pic>
      <p:sp>
        <p:nvSpPr>
          <p:cNvPr id="176" name="Google Shape;176;p10"/>
          <p:cNvSpPr txBox="1"/>
          <p:nvPr>
            <p:ph idx="2" type="body"/>
          </p:nvPr>
        </p:nvSpPr>
        <p:spPr>
          <a:xfrm>
            <a:off x="1095234" y="1773527"/>
            <a:ext cx="5181600" cy="4351338"/>
          </a:xfrm>
          <a:prstGeom prst="rect">
            <a:avLst/>
          </a:prstGeom>
          <a:noFill/>
          <a:ln>
            <a:noFill/>
          </a:ln>
        </p:spPr>
        <p:txBody>
          <a:bodyPr anchorCtr="0" anchor="t" bIns="45700" lIns="91425" spcFirstLastPara="1" rIns="91425" wrap="square" tIns="45700">
            <a:normAutofit/>
          </a:bodyPr>
          <a:lstStyle/>
          <a:p>
            <a:pPr indent="-228600" lvl="0" marL="228594" rtl="0" algn="l">
              <a:lnSpc>
                <a:spcPct val="90000"/>
              </a:lnSpc>
              <a:spcBef>
                <a:spcPts val="0"/>
              </a:spcBef>
              <a:spcAft>
                <a:spcPts val="0"/>
              </a:spcAft>
              <a:buClr>
                <a:srgbClr val="C4440D"/>
              </a:buClr>
              <a:buSzPts val="3600"/>
              <a:buChar char="•"/>
            </a:pPr>
            <a:r>
              <a:rPr lang="en-US"/>
              <a:t>Tools to create a fantastic Crunch! </a:t>
            </a:r>
            <a:endParaRPr/>
          </a:p>
          <a:p>
            <a:pPr indent="-228600" lvl="0" marL="228594" rtl="0" algn="l">
              <a:lnSpc>
                <a:spcPct val="90000"/>
              </a:lnSpc>
              <a:spcBef>
                <a:spcPts val="1000"/>
              </a:spcBef>
              <a:spcAft>
                <a:spcPts val="0"/>
              </a:spcAft>
              <a:buClr>
                <a:srgbClr val="C4440D"/>
              </a:buClr>
              <a:buSzPts val="3600"/>
              <a:buChar char="•"/>
            </a:pPr>
            <a:r>
              <a:rPr lang="en-US"/>
              <a:t>Connections to Harvest of the Month and Gardens!</a:t>
            </a:r>
            <a:endParaRPr/>
          </a:p>
          <a:p>
            <a:pPr indent="-228600" lvl="0" marL="228594" rtl="0" algn="l">
              <a:lnSpc>
                <a:spcPct val="90000"/>
              </a:lnSpc>
              <a:spcBef>
                <a:spcPts val="1000"/>
              </a:spcBef>
              <a:spcAft>
                <a:spcPts val="0"/>
              </a:spcAft>
              <a:buClr>
                <a:srgbClr val="C4440D"/>
              </a:buClr>
              <a:buSzPts val="3600"/>
              <a:buChar char="•"/>
            </a:pPr>
            <a:r>
              <a:rPr lang="en-US"/>
              <a:t>Social media and promotions</a:t>
            </a:r>
            <a:endParaRPr/>
          </a:p>
          <a:p>
            <a:pPr indent="0" lvl="0" marL="228594" rtl="0" algn="l">
              <a:lnSpc>
                <a:spcPct val="90000"/>
              </a:lnSpc>
              <a:spcBef>
                <a:spcPts val="1000"/>
              </a:spcBef>
              <a:spcAft>
                <a:spcPts val="0"/>
              </a:spcAft>
              <a:buClr>
                <a:srgbClr val="C4440D"/>
              </a:buClr>
              <a:buSzPts val="36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pic>
        <p:nvPicPr>
          <p:cNvPr id="181" name="Google Shape;181;p11"/>
          <p:cNvPicPr preferRelativeResize="0"/>
          <p:nvPr/>
        </p:nvPicPr>
        <p:blipFill rotWithShape="1">
          <a:blip r:embed="rId3">
            <a:alphaModFix/>
          </a:blip>
          <a:srcRect b="0" l="0" r="0" t="0"/>
          <a:stretch/>
        </p:blipFill>
        <p:spPr>
          <a:xfrm>
            <a:off x="7433188" y="1920240"/>
            <a:ext cx="4167051" cy="4167051"/>
          </a:xfrm>
          <a:prstGeom prst="rect">
            <a:avLst/>
          </a:prstGeom>
          <a:noFill/>
          <a:ln>
            <a:noFill/>
          </a:ln>
        </p:spPr>
      </p:pic>
      <p:sp>
        <p:nvSpPr>
          <p:cNvPr id="182" name="Google Shape;182;p11"/>
          <p:cNvSpPr txBox="1"/>
          <p:nvPr>
            <p:ph type="title"/>
          </p:nvPr>
        </p:nvSpPr>
        <p:spPr>
          <a:xfrm>
            <a:off x="1998133" y="500062"/>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5400"/>
              <a:buFont typeface="Arial"/>
              <a:buNone/>
            </a:pPr>
            <a:r>
              <a:rPr lang="en-US"/>
              <a:t>A great first-step to celebrate local food!</a:t>
            </a:r>
            <a:endParaRPr/>
          </a:p>
        </p:txBody>
      </p:sp>
      <p:sp>
        <p:nvSpPr>
          <p:cNvPr id="183" name="Google Shape;183;p11"/>
          <p:cNvSpPr txBox="1"/>
          <p:nvPr>
            <p:ph idx="1" type="body"/>
          </p:nvPr>
        </p:nvSpPr>
        <p:spPr>
          <a:xfrm>
            <a:off x="838200" y="2395437"/>
            <a:ext cx="6594988" cy="3454298"/>
          </a:xfrm>
          <a:prstGeom prst="rect">
            <a:avLst/>
          </a:prstGeom>
          <a:noFill/>
          <a:ln>
            <a:noFill/>
          </a:ln>
        </p:spPr>
        <p:txBody>
          <a:bodyPr anchorCtr="0" anchor="t" bIns="45700" lIns="91425" spcFirstLastPara="1" rIns="91425" wrap="square" tIns="45700">
            <a:normAutofit/>
          </a:bodyPr>
          <a:lstStyle/>
          <a:p>
            <a:pPr indent="-228594" lvl="0" marL="228594" rtl="0" algn="l">
              <a:lnSpc>
                <a:spcPct val="80000"/>
              </a:lnSpc>
              <a:spcBef>
                <a:spcPts val="0"/>
              </a:spcBef>
              <a:spcAft>
                <a:spcPts val="0"/>
              </a:spcAft>
              <a:buClr>
                <a:srgbClr val="C4440D"/>
              </a:buClr>
              <a:buSzPts val="2220"/>
              <a:buChar char="•"/>
            </a:pPr>
            <a:r>
              <a:rPr lang="en-US" sz="2220"/>
              <a:t>One-day fun event on the second Thursday in October</a:t>
            </a:r>
            <a:endParaRPr/>
          </a:p>
          <a:p>
            <a:pPr indent="-228594" lvl="0" marL="228594" rtl="0" algn="l">
              <a:lnSpc>
                <a:spcPct val="80000"/>
              </a:lnSpc>
              <a:spcBef>
                <a:spcPts val="1000"/>
              </a:spcBef>
              <a:spcAft>
                <a:spcPts val="0"/>
              </a:spcAft>
              <a:buClr>
                <a:srgbClr val="C4440D"/>
              </a:buClr>
              <a:buSzPts val="2220"/>
              <a:buChar char="•"/>
            </a:pPr>
            <a:r>
              <a:rPr lang="en-US" sz="2220"/>
              <a:t>Participants Crunch into local apples!</a:t>
            </a:r>
            <a:endParaRPr/>
          </a:p>
          <a:p>
            <a:pPr indent="-228594" lvl="0" marL="228594" rtl="0" algn="l">
              <a:lnSpc>
                <a:spcPct val="80000"/>
              </a:lnSpc>
              <a:spcBef>
                <a:spcPts val="1000"/>
              </a:spcBef>
              <a:spcAft>
                <a:spcPts val="0"/>
              </a:spcAft>
              <a:buClr>
                <a:srgbClr val="C4440D"/>
              </a:buClr>
              <a:buSzPts val="2220"/>
              <a:buChar char="•"/>
            </a:pPr>
            <a:r>
              <a:rPr lang="en-US" sz="2220"/>
              <a:t>Website:                                 </a:t>
            </a:r>
            <a:r>
              <a:rPr lang="en-US" sz="2220" u="sng">
                <a:solidFill>
                  <a:schemeClr val="hlink"/>
                </a:solidFill>
                <a:hlinkClick r:id="rId4"/>
              </a:rPr>
              <a:t>illinoisfarmtoschool.org/great-apple-crunch/</a:t>
            </a:r>
            <a:r>
              <a:rPr lang="en-US" sz="2220"/>
              <a:t> </a:t>
            </a:r>
            <a:endParaRPr/>
          </a:p>
          <a:p>
            <a:pPr indent="-228594" lvl="0" marL="228594" rtl="0" algn="l">
              <a:lnSpc>
                <a:spcPct val="80000"/>
              </a:lnSpc>
              <a:spcBef>
                <a:spcPts val="1000"/>
              </a:spcBef>
              <a:spcAft>
                <a:spcPts val="0"/>
              </a:spcAft>
              <a:buClr>
                <a:srgbClr val="C4440D"/>
              </a:buClr>
              <a:buSzPts val="2220"/>
              <a:buChar char="•"/>
            </a:pPr>
            <a:r>
              <a:rPr lang="en-US" sz="2220"/>
              <a:t>Local orchard locator, toolbox and the Crunch Guide </a:t>
            </a:r>
            <a:endParaRPr/>
          </a:p>
          <a:p>
            <a:pPr indent="-228594" lvl="0" marL="228594" rtl="0" algn="l">
              <a:lnSpc>
                <a:spcPct val="80000"/>
              </a:lnSpc>
              <a:spcBef>
                <a:spcPts val="1000"/>
              </a:spcBef>
              <a:spcAft>
                <a:spcPts val="0"/>
              </a:spcAft>
              <a:buClr>
                <a:srgbClr val="C4440D"/>
              </a:buClr>
              <a:buSzPts val="2220"/>
              <a:buChar char="•"/>
            </a:pPr>
            <a:r>
              <a:rPr lang="en-US" sz="2220"/>
              <a:t>Register online after May 15</a:t>
            </a:r>
            <a:r>
              <a:rPr baseline="30000" lang="en-US" sz="2220"/>
              <a:t>th</a:t>
            </a:r>
            <a:r>
              <a:rPr lang="en-US" sz="2220"/>
              <a:t> </a:t>
            </a:r>
            <a:endParaRPr/>
          </a:p>
          <a:p>
            <a:pPr indent="-228594" lvl="0" marL="228594" rtl="0" algn="l">
              <a:lnSpc>
                <a:spcPct val="80000"/>
              </a:lnSpc>
              <a:spcBef>
                <a:spcPts val="1000"/>
              </a:spcBef>
              <a:spcAft>
                <a:spcPts val="0"/>
              </a:spcAft>
              <a:buClr>
                <a:srgbClr val="C4440D"/>
              </a:buClr>
              <a:buSzPts val="2220"/>
              <a:buChar char="•"/>
            </a:pPr>
            <a:r>
              <a:rPr lang="en-US" sz="2220"/>
              <a:t>Share your pictures, activities and the fun on social media and on our website!</a:t>
            </a:r>
            <a:endParaRPr sz="222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pic>
        <p:nvPicPr>
          <p:cNvPr descr="HotM_PrimaryLogo_CMYK.jpg" id="188" name="Google Shape;188;p12"/>
          <p:cNvPicPr preferRelativeResize="0"/>
          <p:nvPr/>
        </p:nvPicPr>
        <p:blipFill rotWithShape="1">
          <a:blip r:embed="rId3">
            <a:alphaModFix/>
          </a:blip>
          <a:srcRect b="0" l="0" r="0" t="6364"/>
          <a:stretch/>
        </p:blipFill>
        <p:spPr>
          <a:xfrm>
            <a:off x="2572205" y="1175657"/>
            <a:ext cx="7068185" cy="5303520"/>
          </a:xfrm>
          <a:prstGeom prst="rect">
            <a:avLst/>
          </a:prstGeom>
          <a:noFill/>
          <a:ln>
            <a:noFill/>
          </a:ln>
        </p:spPr>
      </p:pic>
      <p:sp>
        <p:nvSpPr>
          <p:cNvPr id="189" name="Google Shape;189;p12"/>
          <p:cNvSpPr/>
          <p:nvPr/>
        </p:nvSpPr>
        <p:spPr>
          <a:xfrm rot="-885592">
            <a:off x="1038258" y="5018342"/>
            <a:ext cx="3067896" cy="1250331"/>
          </a:xfrm>
          <a:prstGeom prst="flowChartProcess">
            <a:avLst/>
          </a:prstGeom>
          <a:solidFill>
            <a:schemeClr val="lt1"/>
          </a:solidFill>
          <a:ln cap="flat" cmpd="sng" w="12700">
            <a:solidFill>
              <a:srgbClr val="F17423"/>
            </a:solidFill>
            <a:prstDash val="solid"/>
            <a:miter lim="800000"/>
            <a:headEnd len="sm" w="sm" type="none"/>
            <a:tailEnd len="sm" w="sm" type="none"/>
          </a:ln>
        </p:spPr>
        <p:txBody>
          <a:bodyPr anchorCtr="0" anchor="ctr" bIns="182875" lIns="91425" spcFirstLastPara="1" rIns="91425" wrap="square" tIns="182875">
            <a:noAutofit/>
          </a:bodyPr>
          <a:lstStyle/>
          <a:p>
            <a:pPr indent="0" lvl="0" marL="0" marR="0" rtl="0" algn="ctr">
              <a:spcBef>
                <a:spcPts val="0"/>
              </a:spcBef>
              <a:spcAft>
                <a:spcPts val="0"/>
              </a:spcAft>
              <a:buNone/>
            </a:pPr>
            <a:r>
              <a:rPr lang="en-US" sz="2800">
                <a:solidFill>
                  <a:srgbClr val="F17423"/>
                </a:solidFill>
                <a:latin typeface="Stardos Stencil"/>
                <a:ea typeface="Stardos Stencil"/>
                <a:cs typeface="Stardos Stencil"/>
                <a:sym typeface="Stardos Stencil"/>
              </a:rPr>
              <a:t>For summer  feeding &amp; ECE too!</a:t>
            </a:r>
            <a:endParaRPr sz="2800">
              <a:solidFill>
                <a:srgbClr val="F17423"/>
              </a:solidFill>
              <a:latin typeface="Stardos Stencil"/>
              <a:ea typeface="Stardos Stencil"/>
              <a:cs typeface="Stardos Stencil"/>
              <a:sym typeface="Stardos Stenci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13"/>
          <p:cNvSpPr txBox="1"/>
          <p:nvPr>
            <p:ph type="title"/>
          </p:nvPr>
        </p:nvSpPr>
        <p:spPr>
          <a:xfrm>
            <a:off x="1998133" y="50006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5400"/>
              <a:buFont typeface="Arial"/>
              <a:buNone/>
            </a:pPr>
            <a:r>
              <a:rPr lang="en-US"/>
              <a:t>IL Harvest of the Month</a:t>
            </a:r>
            <a:endParaRPr/>
          </a:p>
        </p:txBody>
      </p:sp>
      <p:sp>
        <p:nvSpPr>
          <p:cNvPr id="195" name="Google Shape;195;p13"/>
          <p:cNvSpPr txBox="1"/>
          <p:nvPr>
            <p:ph idx="1" type="body"/>
          </p:nvPr>
        </p:nvSpPr>
        <p:spPr>
          <a:xfrm>
            <a:off x="660780" y="1644410"/>
            <a:ext cx="5889171" cy="4471310"/>
          </a:xfrm>
          <a:prstGeom prst="rect">
            <a:avLst/>
          </a:prstGeom>
          <a:noFill/>
          <a:ln>
            <a:noFill/>
          </a:ln>
        </p:spPr>
        <p:txBody>
          <a:bodyPr anchorCtr="0" anchor="t" bIns="45700" lIns="91425" spcFirstLastPara="1" rIns="91425" wrap="square" tIns="45700">
            <a:normAutofit/>
          </a:bodyPr>
          <a:lstStyle/>
          <a:p>
            <a:pPr indent="-51428" lvl="0" marL="228594" rtl="0" algn="l">
              <a:lnSpc>
                <a:spcPct val="70000"/>
              </a:lnSpc>
              <a:spcBef>
                <a:spcPts val="0"/>
              </a:spcBef>
              <a:spcAft>
                <a:spcPts val="0"/>
              </a:spcAft>
              <a:buClr>
                <a:srgbClr val="C4440D"/>
              </a:buClr>
              <a:buSzPts val="2790"/>
              <a:buNone/>
            </a:pPr>
            <a:r>
              <a:t/>
            </a:r>
            <a:endParaRPr sz="2790"/>
          </a:p>
          <a:p>
            <a:pPr indent="-228594" lvl="0" marL="228594" rtl="0" algn="l">
              <a:lnSpc>
                <a:spcPct val="70000"/>
              </a:lnSpc>
              <a:spcBef>
                <a:spcPts val="1000"/>
              </a:spcBef>
              <a:spcAft>
                <a:spcPts val="0"/>
              </a:spcAft>
              <a:buClr>
                <a:srgbClr val="C4440D"/>
              </a:buClr>
              <a:buSzPts val="2635"/>
              <a:buChar char="•"/>
            </a:pPr>
            <a:r>
              <a:rPr lang="en-US" sz="2635"/>
              <a:t>Participants feature local or garden foods every month</a:t>
            </a:r>
            <a:endParaRPr/>
          </a:p>
          <a:p>
            <a:pPr indent="-228594" lvl="0" marL="228594" rtl="0" algn="l">
              <a:lnSpc>
                <a:spcPct val="70000"/>
              </a:lnSpc>
              <a:spcBef>
                <a:spcPts val="1000"/>
              </a:spcBef>
              <a:spcAft>
                <a:spcPts val="0"/>
              </a:spcAft>
              <a:buClr>
                <a:srgbClr val="C4440D"/>
              </a:buClr>
              <a:buSzPts val="2635"/>
              <a:buChar char="•"/>
            </a:pPr>
            <a:r>
              <a:rPr lang="en-US" sz="2635"/>
              <a:t>Teaches kids about seasonal eating and develops student acceptance of fresh, healthy foods</a:t>
            </a:r>
            <a:endParaRPr sz="2635"/>
          </a:p>
          <a:p>
            <a:pPr indent="-228594" lvl="0" marL="228594" rtl="0" algn="l">
              <a:lnSpc>
                <a:spcPct val="70000"/>
              </a:lnSpc>
              <a:spcBef>
                <a:spcPts val="1000"/>
              </a:spcBef>
              <a:spcAft>
                <a:spcPts val="0"/>
              </a:spcAft>
              <a:buClr>
                <a:srgbClr val="C4440D"/>
              </a:buClr>
              <a:buSzPts val="2635"/>
              <a:buChar char="•"/>
            </a:pPr>
            <a:r>
              <a:rPr lang="en-US" sz="2635"/>
              <a:t>Makes it easy for sites to bring food education into the meal program, the garden and the classroom</a:t>
            </a:r>
            <a:endParaRPr sz="2635"/>
          </a:p>
          <a:p>
            <a:pPr indent="-228594" lvl="0" marL="228594" rtl="0" algn="l">
              <a:lnSpc>
                <a:spcPct val="70000"/>
              </a:lnSpc>
              <a:spcBef>
                <a:spcPts val="1000"/>
              </a:spcBef>
              <a:spcAft>
                <a:spcPts val="0"/>
              </a:spcAft>
              <a:buClr>
                <a:srgbClr val="C4440D"/>
              </a:buClr>
              <a:buSzPts val="2635"/>
              <a:buChar char="•"/>
            </a:pPr>
            <a:r>
              <a:rPr lang="en-US" sz="2635"/>
              <a:t>Provides ways to incorporate wellness work into feeding programs</a:t>
            </a:r>
            <a:endParaRPr/>
          </a:p>
          <a:p>
            <a:pPr indent="-228594" lvl="0" marL="228594" rtl="0" algn="l">
              <a:lnSpc>
                <a:spcPct val="70000"/>
              </a:lnSpc>
              <a:spcBef>
                <a:spcPts val="1000"/>
              </a:spcBef>
              <a:spcAft>
                <a:spcPts val="0"/>
              </a:spcAft>
              <a:buClr>
                <a:srgbClr val="C4440D"/>
              </a:buClr>
              <a:buSzPts val="2635"/>
              <a:buChar char="•"/>
            </a:pPr>
            <a:r>
              <a:rPr lang="en-US" sz="2635"/>
              <a:t>Teaches program staff how to buy and celebrate local food</a:t>
            </a:r>
            <a:endParaRPr/>
          </a:p>
          <a:p>
            <a:pPr indent="-51428" lvl="0" marL="228594" rtl="0" algn="l">
              <a:lnSpc>
                <a:spcPct val="70000"/>
              </a:lnSpc>
              <a:spcBef>
                <a:spcPts val="1000"/>
              </a:spcBef>
              <a:spcAft>
                <a:spcPts val="0"/>
              </a:spcAft>
              <a:buClr>
                <a:srgbClr val="C4440D"/>
              </a:buClr>
              <a:buSzPts val="2790"/>
              <a:buNone/>
            </a:pPr>
            <a:r>
              <a:t/>
            </a:r>
            <a:endParaRPr sz="2790"/>
          </a:p>
          <a:p>
            <a:pPr indent="-51428" lvl="0" marL="228594" rtl="0" algn="l">
              <a:lnSpc>
                <a:spcPct val="70000"/>
              </a:lnSpc>
              <a:spcBef>
                <a:spcPts val="1000"/>
              </a:spcBef>
              <a:spcAft>
                <a:spcPts val="0"/>
              </a:spcAft>
              <a:buClr>
                <a:srgbClr val="C4440D"/>
              </a:buClr>
              <a:buSzPts val="2790"/>
              <a:buNone/>
            </a:pPr>
            <a:r>
              <a:t/>
            </a:r>
            <a:endParaRPr sz="2790"/>
          </a:p>
        </p:txBody>
      </p:sp>
      <p:pic>
        <p:nvPicPr>
          <p:cNvPr id="196" name="Google Shape;196;p13"/>
          <p:cNvPicPr preferRelativeResize="0"/>
          <p:nvPr>
            <p:ph idx="2" type="body"/>
          </p:nvPr>
        </p:nvPicPr>
        <p:blipFill rotWithShape="1">
          <a:blip r:embed="rId3">
            <a:alphaModFix/>
          </a:blip>
          <a:srcRect b="0" l="0" r="0" t="0"/>
          <a:stretch/>
        </p:blipFill>
        <p:spPr>
          <a:xfrm>
            <a:off x="6549951" y="2137642"/>
            <a:ext cx="5193081" cy="3666060"/>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id="197" name="Google Shape;197;p13"/>
          <p:cNvPicPr preferRelativeResize="0"/>
          <p:nvPr/>
        </p:nvPicPr>
        <p:blipFill rotWithShape="1">
          <a:blip r:embed="rId4">
            <a:alphaModFix/>
          </a:blip>
          <a:srcRect b="10479" l="0" r="0" t="0"/>
          <a:stretch/>
        </p:blipFill>
        <p:spPr>
          <a:xfrm>
            <a:off x="0" y="111876"/>
            <a:ext cx="2009395" cy="179881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14"/>
          <p:cNvSpPr txBox="1"/>
          <p:nvPr>
            <p:ph type="title"/>
          </p:nvPr>
        </p:nvSpPr>
        <p:spPr>
          <a:xfrm>
            <a:off x="597568" y="617378"/>
            <a:ext cx="10515600" cy="1325563"/>
          </a:xfrm>
          <a:prstGeom prst="rect">
            <a:avLst/>
          </a:prstGeom>
          <a:noFill/>
          <a:ln>
            <a:noFill/>
          </a:ln>
        </p:spPr>
        <p:txBody>
          <a:bodyPr anchorCtr="0" anchor="ctr" bIns="91425" lIns="91425" spcFirstLastPara="1" rIns="91425" wrap="square" tIns="91425">
            <a:normAutofit/>
          </a:bodyPr>
          <a:lstStyle/>
          <a:p>
            <a:pPr indent="0" lvl="0" marL="0" marR="0" rtl="0" algn="l">
              <a:lnSpc>
                <a:spcPct val="90000"/>
              </a:lnSpc>
              <a:spcBef>
                <a:spcPts val="0"/>
              </a:spcBef>
              <a:spcAft>
                <a:spcPts val="0"/>
              </a:spcAft>
              <a:buClr>
                <a:schemeClr val="accent2"/>
              </a:buClr>
              <a:buSzPts val="5400"/>
              <a:buFont typeface="Arial"/>
              <a:buNone/>
            </a:pPr>
            <a:r>
              <a:rPr lang="en-US">
                <a:latin typeface="Arial"/>
                <a:ea typeface="Arial"/>
                <a:cs typeface="Arial"/>
                <a:sym typeface="Arial"/>
              </a:rPr>
              <a:t>Site Gardens</a:t>
            </a:r>
            <a:endParaRPr>
              <a:latin typeface="Arial"/>
              <a:ea typeface="Arial"/>
              <a:cs typeface="Arial"/>
              <a:sym typeface="Arial"/>
            </a:endParaRPr>
          </a:p>
        </p:txBody>
      </p:sp>
      <p:pic>
        <p:nvPicPr>
          <p:cNvPr id="203" name="Google Shape;203;p14"/>
          <p:cNvPicPr preferRelativeResize="0"/>
          <p:nvPr/>
        </p:nvPicPr>
        <p:blipFill rotWithShape="1">
          <a:blip r:embed="rId3">
            <a:alphaModFix/>
          </a:blip>
          <a:srcRect b="0" l="0" r="0" t="0"/>
          <a:stretch/>
        </p:blipFill>
        <p:spPr>
          <a:xfrm>
            <a:off x="3855719" y="1942941"/>
            <a:ext cx="4646354" cy="3484766"/>
          </a:xfrm>
          <a:prstGeom prst="rect">
            <a:avLst/>
          </a:prstGeom>
          <a:noFill/>
          <a:ln>
            <a:noFill/>
          </a:ln>
        </p:spPr>
      </p:pic>
      <p:pic>
        <p:nvPicPr>
          <p:cNvPr id="204" name="Google Shape;204;p14"/>
          <p:cNvPicPr preferRelativeResize="0"/>
          <p:nvPr/>
        </p:nvPicPr>
        <p:blipFill rotWithShape="1">
          <a:blip r:embed="rId4">
            <a:alphaModFix/>
          </a:blip>
          <a:srcRect b="0" l="0" r="0" t="0"/>
          <a:stretch/>
        </p:blipFill>
        <p:spPr>
          <a:xfrm>
            <a:off x="9471546" y="23150"/>
            <a:ext cx="2534337" cy="253433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15"/>
          <p:cNvSpPr txBox="1"/>
          <p:nvPr>
            <p:ph type="title"/>
          </p:nvPr>
        </p:nvSpPr>
        <p:spPr>
          <a:xfrm>
            <a:off x="839787" y="246350"/>
            <a:ext cx="7758303" cy="139541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2"/>
              </a:buClr>
              <a:buSzPts val="5400"/>
              <a:buFont typeface="Arial"/>
              <a:buNone/>
            </a:pPr>
            <a:r>
              <a:rPr lang="en-US" sz="5400"/>
              <a:t>Garden Connections</a:t>
            </a:r>
            <a:endParaRPr sz="5400"/>
          </a:p>
        </p:txBody>
      </p:sp>
      <p:sp>
        <p:nvSpPr>
          <p:cNvPr id="210" name="Google Shape;210;p15"/>
          <p:cNvSpPr txBox="1"/>
          <p:nvPr>
            <p:ph idx="1" type="body"/>
          </p:nvPr>
        </p:nvSpPr>
        <p:spPr>
          <a:xfrm>
            <a:off x="4464310" y="1761731"/>
            <a:ext cx="6691370" cy="4933666"/>
          </a:xfrm>
          <a:prstGeom prst="rect">
            <a:avLst/>
          </a:prstGeom>
          <a:noFill/>
          <a:ln>
            <a:noFill/>
          </a:ln>
        </p:spPr>
        <p:txBody>
          <a:bodyPr anchorCtr="0" anchor="t" bIns="45700" lIns="91425" spcFirstLastPara="1" rIns="91425" wrap="square" tIns="45700">
            <a:normAutofit/>
          </a:bodyPr>
          <a:lstStyle/>
          <a:p>
            <a:pPr indent="-228594" lvl="0" marL="228594" rtl="0" algn="l">
              <a:lnSpc>
                <a:spcPct val="90000"/>
              </a:lnSpc>
              <a:spcBef>
                <a:spcPts val="0"/>
              </a:spcBef>
              <a:spcAft>
                <a:spcPts val="0"/>
              </a:spcAft>
              <a:buClr>
                <a:schemeClr val="accent3"/>
              </a:buClr>
              <a:buSzPts val="1800"/>
              <a:buChar char="•"/>
            </a:pPr>
            <a:r>
              <a:rPr lang="en-US" sz="1800"/>
              <a:t>School gardens have intrinsic value for the students and teachers who are able to use them. However, there are other benefits to bringing a working, edible garden into the daily life of a school. These benefits have been tested and documented, and range from increased fruit and vegetable consumption (and potential for childhood obesity reduction) to increased test scores and better learning in STEM classes. </a:t>
            </a:r>
            <a:endParaRPr/>
          </a:p>
          <a:p>
            <a:pPr indent="-228594" lvl="0" marL="228594" rtl="0" algn="l">
              <a:lnSpc>
                <a:spcPct val="90000"/>
              </a:lnSpc>
              <a:spcBef>
                <a:spcPts val="1000"/>
              </a:spcBef>
              <a:spcAft>
                <a:spcPts val="0"/>
              </a:spcAft>
              <a:buClr>
                <a:schemeClr val="accent3"/>
              </a:buClr>
              <a:buSzPts val="1800"/>
              <a:buChar char="•"/>
            </a:pPr>
            <a:r>
              <a:rPr lang="en-US" sz="1800"/>
              <a:t>Utilize online K-12 curriculum! Check out the toolkit: </a:t>
            </a:r>
            <a:r>
              <a:rPr lang="en-US" sz="1800" u="sng">
                <a:solidFill>
                  <a:schemeClr val="hlink"/>
                </a:solidFill>
                <a:hlinkClick r:id="rId3"/>
              </a:rPr>
              <a:t>http://illinoisfarmtoschool.org/toolkit/nutrition-education/</a:t>
            </a:r>
            <a:r>
              <a:rPr lang="en-US" sz="1800"/>
              <a:t> </a:t>
            </a:r>
            <a:endParaRPr/>
          </a:p>
          <a:p>
            <a:pPr indent="-228594" lvl="0" marL="228594" rtl="0" algn="l">
              <a:lnSpc>
                <a:spcPct val="90000"/>
              </a:lnSpc>
              <a:spcBef>
                <a:spcPts val="1000"/>
              </a:spcBef>
              <a:spcAft>
                <a:spcPts val="0"/>
              </a:spcAft>
              <a:buClr>
                <a:schemeClr val="accent3"/>
              </a:buClr>
              <a:buSzPts val="1800"/>
              <a:buChar char="•"/>
            </a:pPr>
            <a:r>
              <a:rPr lang="en-US" sz="1800"/>
              <a:t>Don’t forget early Pre-K! Gardening in early care settings provides hands-on experiential learning for children that help your program meet the Illinois Early Learning and Development Standards. It increases opportunities for development of physical and social skills while also teaching healthy eating habits.</a:t>
            </a:r>
            <a:endParaRPr/>
          </a:p>
          <a:p>
            <a:pPr indent="-228594" lvl="0" marL="228594" rtl="0" algn="l">
              <a:lnSpc>
                <a:spcPct val="90000"/>
              </a:lnSpc>
              <a:spcBef>
                <a:spcPts val="1000"/>
              </a:spcBef>
              <a:spcAft>
                <a:spcPts val="0"/>
              </a:spcAft>
              <a:buClr>
                <a:schemeClr val="accent3"/>
              </a:buClr>
              <a:buSzPts val="1800"/>
              <a:buChar char="•"/>
            </a:pPr>
            <a:r>
              <a:rPr lang="en-US" sz="1800"/>
              <a:t>STEAM activities for ECE: </a:t>
            </a:r>
            <a:r>
              <a:rPr lang="en-US" sz="1800" u="sng">
                <a:solidFill>
                  <a:schemeClr val="hlink"/>
                </a:solidFill>
                <a:hlinkClick r:id="rId4"/>
              </a:rPr>
              <a:t>http://illinoisfarmtoschool.org/toolkit/farm-early-care/</a:t>
            </a:r>
            <a:endParaRPr sz="1800"/>
          </a:p>
        </p:txBody>
      </p:sp>
      <p:sp>
        <p:nvSpPr>
          <p:cNvPr id="211" name="Google Shape;211;p15"/>
          <p:cNvSpPr txBox="1"/>
          <p:nvPr>
            <p:ph idx="2" type="body"/>
          </p:nvPr>
        </p:nvSpPr>
        <p:spPr>
          <a:xfrm>
            <a:off x="641445" y="1911269"/>
            <a:ext cx="4077493" cy="405845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accent3"/>
              </a:buClr>
              <a:buSzPts val="1600"/>
              <a:buNone/>
            </a:pPr>
            <a:r>
              <a:rPr lang="en-US"/>
              <a:t>Connect Harvest of the Month to school activities or community garden program</a:t>
            </a:r>
            <a:endParaRPr/>
          </a:p>
          <a:p>
            <a:pPr indent="0" lvl="0" marL="0" rtl="0" algn="l">
              <a:lnSpc>
                <a:spcPct val="90000"/>
              </a:lnSpc>
              <a:spcBef>
                <a:spcPts val="1000"/>
              </a:spcBef>
              <a:spcAft>
                <a:spcPts val="0"/>
              </a:spcAft>
              <a:buClr>
                <a:schemeClr val="accent3"/>
              </a:buClr>
              <a:buSzPts val="1600"/>
              <a:buNone/>
            </a:pPr>
            <a:r>
              <a:rPr lang="en-US"/>
              <a:t>Use garden produce for tastings in the cafeteria</a:t>
            </a:r>
            <a:endParaRPr/>
          </a:p>
          <a:p>
            <a:pPr indent="0" lvl="0" marL="0" rtl="0" algn="l">
              <a:lnSpc>
                <a:spcPct val="90000"/>
              </a:lnSpc>
              <a:spcBef>
                <a:spcPts val="1000"/>
              </a:spcBef>
              <a:spcAft>
                <a:spcPts val="0"/>
              </a:spcAft>
              <a:buClr>
                <a:schemeClr val="accent3"/>
              </a:buClr>
              <a:buSzPts val="1600"/>
              <a:buNone/>
            </a:pPr>
            <a:r>
              <a:rPr lang="en-US"/>
              <a:t>Use garden produce as a part of lessons in the classroom</a:t>
            </a:r>
            <a:endParaRPr/>
          </a:p>
          <a:p>
            <a:pPr indent="0" lvl="0" marL="0" rtl="0" algn="l">
              <a:lnSpc>
                <a:spcPct val="90000"/>
              </a:lnSpc>
              <a:spcBef>
                <a:spcPts val="1000"/>
              </a:spcBef>
              <a:spcAft>
                <a:spcPts val="0"/>
              </a:spcAft>
              <a:buClr>
                <a:schemeClr val="accent3"/>
              </a:buClr>
              <a:buSzPts val="1600"/>
              <a:buNone/>
            </a:pPr>
            <a:r>
              <a:rPr lang="en-US"/>
              <a:t>Connect your school garden to the school lunch menu and promote the veggies your students have grown</a:t>
            </a:r>
            <a:endParaRPr/>
          </a:p>
          <a:p>
            <a:pPr indent="0" lvl="0" marL="0" rtl="0" algn="l">
              <a:lnSpc>
                <a:spcPct val="90000"/>
              </a:lnSpc>
              <a:spcBef>
                <a:spcPts val="1000"/>
              </a:spcBef>
              <a:spcAft>
                <a:spcPts val="0"/>
              </a:spcAft>
              <a:buClr>
                <a:schemeClr val="accent3"/>
              </a:buClr>
              <a:buSzPts val="1600"/>
              <a:buNone/>
            </a:pPr>
            <a:r>
              <a:rPr lang="en-US"/>
              <a:t>Connect your school garden to a mini fall Farmers Market at school</a:t>
            </a:r>
            <a:endParaRPr/>
          </a:p>
          <a:p>
            <a:pPr indent="0" lvl="0" marL="0" rtl="0" algn="l">
              <a:lnSpc>
                <a:spcPct val="90000"/>
              </a:lnSpc>
              <a:spcBef>
                <a:spcPts val="1000"/>
              </a:spcBef>
              <a:spcAft>
                <a:spcPts val="0"/>
              </a:spcAft>
              <a:buClr>
                <a:schemeClr val="accent3"/>
              </a:buClr>
              <a:buSzPts val="1600"/>
              <a:buNone/>
            </a:pPr>
            <a:r>
              <a:rPr lang="en-US"/>
              <a:t>Share excess garden produce with a local food pantry as part of a HS community support requirement</a:t>
            </a:r>
            <a:endParaRPr/>
          </a:p>
          <a:p>
            <a:pPr indent="0" lvl="0" marL="0" rtl="0" algn="l">
              <a:lnSpc>
                <a:spcPct val="90000"/>
              </a:lnSpc>
              <a:spcBef>
                <a:spcPts val="1000"/>
              </a:spcBef>
              <a:spcAft>
                <a:spcPts val="0"/>
              </a:spcAft>
              <a:buClr>
                <a:schemeClr val="accent3"/>
              </a:buClr>
              <a:buSzPts val="1800"/>
              <a:buNone/>
            </a:pPr>
            <a:r>
              <a:rPr lang="en-US" sz="1800"/>
              <a:t> </a:t>
            </a:r>
            <a:endParaRPr/>
          </a:p>
          <a:p>
            <a:pPr indent="0" lvl="0" marL="0" rtl="0" algn="l">
              <a:lnSpc>
                <a:spcPct val="90000"/>
              </a:lnSpc>
              <a:spcBef>
                <a:spcPts val="1000"/>
              </a:spcBef>
              <a:spcAft>
                <a:spcPts val="0"/>
              </a:spcAft>
              <a:buClr>
                <a:schemeClr val="accent3"/>
              </a:buClr>
              <a:buSzPts val="1800"/>
              <a:buNone/>
            </a:pPr>
            <a:r>
              <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pic>
        <p:nvPicPr>
          <p:cNvPr id="216" name="Google Shape;216;p16"/>
          <p:cNvPicPr preferRelativeResize="0"/>
          <p:nvPr/>
        </p:nvPicPr>
        <p:blipFill rotWithShape="1">
          <a:blip r:embed="rId3">
            <a:alphaModFix/>
          </a:blip>
          <a:srcRect b="0" l="0" r="0" t="0"/>
          <a:stretch/>
        </p:blipFill>
        <p:spPr>
          <a:xfrm>
            <a:off x="9596043" y="0"/>
            <a:ext cx="2400687" cy="2400687"/>
          </a:xfrm>
          <a:prstGeom prst="rect">
            <a:avLst/>
          </a:prstGeom>
          <a:noFill/>
          <a:ln>
            <a:noFill/>
          </a:ln>
        </p:spPr>
      </p:pic>
      <p:sp>
        <p:nvSpPr>
          <p:cNvPr id="217" name="Google Shape;217;p16"/>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5400"/>
              <a:buFont typeface="Arial"/>
              <a:buNone/>
            </a:pPr>
            <a:r>
              <a:rPr lang="en-US"/>
              <a:t>IFSN Garden Toolkit</a:t>
            </a:r>
            <a:endParaRPr/>
          </a:p>
        </p:txBody>
      </p:sp>
      <p:pic>
        <p:nvPicPr>
          <p:cNvPr id="218" name="Google Shape;218;p16"/>
          <p:cNvPicPr preferRelativeResize="0"/>
          <p:nvPr/>
        </p:nvPicPr>
        <p:blipFill rotWithShape="1">
          <a:blip r:embed="rId4">
            <a:alphaModFix/>
          </a:blip>
          <a:srcRect b="0" l="0" r="0" t="0"/>
          <a:stretch/>
        </p:blipFill>
        <p:spPr>
          <a:xfrm>
            <a:off x="743361" y="1484432"/>
            <a:ext cx="6639065" cy="5230267"/>
          </a:xfrm>
          <a:prstGeom prst="rect">
            <a:avLst/>
          </a:prstGeom>
          <a:noFill/>
          <a:ln>
            <a:noFill/>
          </a:ln>
        </p:spPr>
      </p:pic>
      <p:pic>
        <p:nvPicPr>
          <p:cNvPr id="219" name="Google Shape;219;p16"/>
          <p:cNvPicPr preferRelativeResize="0"/>
          <p:nvPr/>
        </p:nvPicPr>
        <p:blipFill rotWithShape="1">
          <a:blip r:embed="rId5">
            <a:alphaModFix/>
          </a:blip>
          <a:srcRect b="0" l="0" r="0" t="0"/>
          <a:stretch/>
        </p:blipFill>
        <p:spPr>
          <a:xfrm>
            <a:off x="7633570" y="2137091"/>
            <a:ext cx="3924947" cy="392494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17"/>
          <p:cNvSpPr/>
          <p:nvPr/>
        </p:nvSpPr>
        <p:spPr>
          <a:xfrm>
            <a:off x="1050879" y="2600710"/>
            <a:ext cx="4030618" cy="355638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5" name="Google Shape;225;p17"/>
          <p:cNvSpPr txBox="1"/>
          <p:nvPr>
            <p:ph type="title"/>
          </p:nvPr>
        </p:nvSpPr>
        <p:spPr>
          <a:xfrm>
            <a:off x="1787857" y="1008417"/>
            <a:ext cx="10020965" cy="856645"/>
          </a:xfrm>
          <a:prstGeom prst="rect">
            <a:avLst/>
          </a:prstGeom>
          <a:noFill/>
          <a:ln>
            <a:noFill/>
          </a:ln>
        </p:spPr>
        <p:txBody>
          <a:bodyPr anchorCtr="0" anchor="ctr" bIns="0" lIns="0" spcFirstLastPara="1" rIns="0" wrap="square" tIns="12700">
            <a:spAutoFit/>
          </a:bodyPr>
          <a:lstStyle/>
          <a:p>
            <a:pPr indent="0" lvl="0" marL="12700" rtl="0" algn="l">
              <a:lnSpc>
                <a:spcPct val="100000"/>
              </a:lnSpc>
              <a:spcBef>
                <a:spcPts val="100"/>
              </a:spcBef>
              <a:spcAft>
                <a:spcPts val="0"/>
              </a:spcAft>
              <a:buClr>
                <a:schemeClr val="lt2"/>
              </a:buClr>
              <a:buSzPts val="5400"/>
              <a:buFont typeface="Arial"/>
              <a:buNone/>
            </a:pPr>
            <a:r>
              <a:rPr lang="en-US">
                <a:solidFill>
                  <a:schemeClr val="lt2"/>
                </a:solidFill>
              </a:rPr>
              <a:t>How do I share Farm to School?</a:t>
            </a:r>
            <a:endParaRPr>
              <a:solidFill>
                <a:schemeClr val="lt2"/>
              </a:solidFill>
            </a:endParaRPr>
          </a:p>
        </p:txBody>
      </p:sp>
      <p:sp>
        <p:nvSpPr>
          <p:cNvPr id="226" name="Google Shape;226;p17"/>
          <p:cNvSpPr txBox="1"/>
          <p:nvPr>
            <p:ph idx="1" type="body"/>
          </p:nvPr>
        </p:nvSpPr>
        <p:spPr>
          <a:xfrm>
            <a:off x="1050879" y="2108457"/>
            <a:ext cx="10583051" cy="4174989"/>
          </a:xfrm>
          <a:prstGeom prst="rect">
            <a:avLst/>
          </a:prstGeom>
          <a:noFill/>
          <a:ln>
            <a:noFill/>
          </a:ln>
        </p:spPr>
        <p:txBody>
          <a:bodyPr anchorCtr="0" anchor="t" bIns="0" lIns="0" spcFirstLastPara="1" rIns="0" wrap="square" tIns="12700">
            <a:spAutoFit/>
          </a:bodyPr>
          <a:lstStyle/>
          <a:p>
            <a:pPr indent="-101593" lvl="0" marL="4491355" rtl="0" algn="l">
              <a:lnSpc>
                <a:spcPct val="100000"/>
              </a:lnSpc>
              <a:spcBef>
                <a:spcPts val="20"/>
              </a:spcBef>
              <a:spcAft>
                <a:spcPts val="0"/>
              </a:spcAft>
              <a:buClr>
                <a:schemeClr val="accent3"/>
              </a:buClr>
              <a:buSzPts val="2000"/>
              <a:buNone/>
            </a:pPr>
            <a:r>
              <a:t/>
            </a:r>
            <a:endParaRPr sz="2000">
              <a:solidFill>
                <a:srgbClr val="F8991B"/>
              </a:solidFill>
            </a:endParaRPr>
          </a:p>
          <a:p>
            <a:pPr indent="-228593" lvl="0" marL="4504055" marR="280670" rtl="0" algn="l">
              <a:lnSpc>
                <a:spcPct val="116100"/>
              </a:lnSpc>
              <a:spcBef>
                <a:spcPts val="1000"/>
              </a:spcBef>
              <a:spcAft>
                <a:spcPts val="0"/>
              </a:spcAft>
              <a:buClr>
                <a:srgbClr val="F8991B"/>
              </a:buClr>
              <a:buSzPts val="2000"/>
              <a:buChar char="•"/>
            </a:pPr>
            <a:r>
              <a:rPr lang="en-US" sz="2000">
                <a:solidFill>
                  <a:srgbClr val="F8991B"/>
                </a:solidFill>
              </a:rPr>
              <a:t>Look for potential participants like K-12’s, early childcare providers, summer programs including camps, feeding &amp; garden sites in your community</a:t>
            </a:r>
            <a:endParaRPr/>
          </a:p>
          <a:p>
            <a:pPr indent="-228593" lvl="0" marL="4504055" marR="280670" rtl="0" algn="l">
              <a:lnSpc>
                <a:spcPct val="116100"/>
              </a:lnSpc>
              <a:spcBef>
                <a:spcPts val="1000"/>
              </a:spcBef>
              <a:spcAft>
                <a:spcPts val="0"/>
              </a:spcAft>
              <a:buClr>
                <a:srgbClr val="F8991B"/>
              </a:buClr>
              <a:buSzPts val="2000"/>
              <a:buChar char="•"/>
            </a:pPr>
            <a:r>
              <a:rPr lang="en-US" sz="2000">
                <a:solidFill>
                  <a:srgbClr val="F8991B"/>
                </a:solidFill>
              </a:rPr>
              <a:t>Share information about the concept of Farm to School and programming, including gardening</a:t>
            </a:r>
            <a:endParaRPr/>
          </a:p>
          <a:p>
            <a:pPr indent="-228593" lvl="0" marL="4504055" marR="280670" rtl="0" algn="l">
              <a:lnSpc>
                <a:spcPct val="116100"/>
              </a:lnSpc>
              <a:spcBef>
                <a:spcPts val="1000"/>
              </a:spcBef>
              <a:spcAft>
                <a:spcPts val="0"/>
              </a:spcAft>
              <a:buClr>
                <a:srgbClr val="F8991B"/>
              </a:buClr>
              <a:buSzPts val="2000"/>
              <a:buChar char="•"/>
            </a:pPr>
            <a:r>
              <a:rPr lang="en-US" sz="2000">
                <a:solidFill>
                  <a:srgbClr val="F8991B"/>
                </a:solidFill>
              </a:rPr>
              <a:t>Invite them to check out the website and contact us for further information and assistance!</a:t>
            </a:r>
            <a:endParaRPr/>
          </a:p>
          <a:p>
            <a:pPr indent="-101593" lvl="0" marL="4504055" marR="280670" rtl="0" algn="l">
              <a:lnSpc>
                <a:spcPct val="116100"/>
              </a:lnSpc>
              <a:spcBef>
                <a:spcPts val="1000"/>
              </a:spcBef>
              <a:spcAft>
                <a:spcPts val="0"/>
              </a:spcAft>
              <a:buClr>
                <a:schemeClr val="accent3"/>
              </a:buClr>
              <a:buSzPts val="2000"/>
              <a:buNone/>
            </a:pPr>
            <a:r>
              <a:t/>
            </a:r>
            <a:endParaRPr sz="2000">
              <a:solidFill>
                <a:srgbClr val="F8991B"/>
              </a:solidFill>
            </a:endParaRPr>
          </a:p>
          <a:p>
            <a:pPr indent="-101593" lvl="0" marL="4504055" marR="5080" rtl="0" algn="l">
              <a:lnSpc>
                <a:spcPct val="116100"/>
              </a:lnSpc>
              <a:spcBef>
                <a:spcPts val="1000"/>
              </a:spcBef>
              <a:spcAft>
                <a:spcPts val="0"/>
              </a:spcAft>
              <a:buClr>
                <a:schemeClr val="accent3"/>
              </a:buClr>
              <a:buSzPts val="2000"/>
              <a:buNone/>
            </a:pPr>
            <a:r>
              <a:t/>
            </a:r>
            <a:endParaRPr sz="2000">
              <a:solidFill>
                <a:srgbClr val="F8991B"/>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18"/>
          <p:cNvSpPr txBox="1"/>
          <p:nvPr>
            <p:ph type="title"/>
          </p:nvPr>
        </p:nvSpPr>
        <p:spPr>
          <a:xfrm>
            <a:off x="1998133" y="500062"/>
            <a:ext cx="935566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5400"/>
              <a:buFont typeface="Arial"/>
              <a:buNone/>
            </a:pPr>
            <a:r>
              <a:rPr lang="en-US"/>
              <a:t>Support comes in many forms</a:t>
            </a:r>
            <a:endParaRPr/>
          </a:p>
        </p:txBody>
      </p:sp>
      <p:sp>
        <p:nvSpPr>
          <p:cNvPr id="232" name="Google Shape;232;p18"/>
          <p:cNvSpPr txBox="1"/>
          <p:nvPr>
            <p:ph idx="1" type="body"/>
          </p:nvPr>
        </p:nvSpPr>
        <p:spPr>
          <a:xfrm>
            <a:off x="990600" y="2743199"/>
            <a:ext cx="5181600" cy="2991395"/>
          </a:xfrm>
          <a:prstGeom prst="rect">
            <a:avLst/>
          </a:prstGeom>
          <a:noFill/>
          <a:ln>
            <a:noFill/>
          </a:ln>
        </p:spPr>
        <p:txBody>
          <a:bodyPr anchorCtr="0" anchor="t" bIns="45700" lIns="91425" spcFirstLastPara="1" rIns="91425" wrap="square" tIns="45700">
            <a:normAutofit/>
          </a:bodyPr>
          <a:lstStyle/>
          <a:p>
            <a:pPr indent="-228600" lvl="0" marL="228594" rtl="0" algn="l">
              <a:lnSpc>
                <a:spcPct val="90000"/>
              </a:lnSpc>
              <a:spcBef>
                <a:spcPts val="0"/>
              </a:spcBef>
              <a:spcAft>
                <a:spcPts val="0"/>
              </a:spcAft>
              <a:buClr>
                <a:srgbClr val="C4440D"/>
              </a:buClr>
              <a:buSzPts val="3600"/>
              <a:buChar char="•"/>
            </a:pPr>
            <a:r>
              <a:rPr lang="en-US"/>
              <a:t>In-Kind Supporters</a:t>
            </a:r>
            <a:endParaRPr/>
          </a:p>
          <a:p>
            <a:pPr indent="0" lvl="0" marL="0" rtl="0" algn="l">
              <a:lnSpc>
                <a:spcPct val="90000"/>
              </a:lnSpc>
              <a:spcBef>
                <a:spcPts val="1000"/>
              </a:spcBef>
              <a:spcAft>
                <a:spcPts val="0"/>
              </a:spcAft>
              <a:buClr>
                <a:srgbClr val="C4440D"/>
              </a:buClr>
              <a:buSzPts val="3600"/>
              <a:buNone/>
            </a:pPr>
            <a:r>
              <a:t/>
            </a:r>
            <a:endParaRPr/>
          </a:p>
          <a:p>
            <a:pPr indent="-228594" lvl="1" marL="685783" rtl="0" algn="l">
              <a:lnSpc>
                <a:spcPct val="90000"/>
              </a:lnSpc>
              <a:spcBef>
                <a:spcPts val="500"/>
              </a:spcBef>
              <a:spcAft>
                <a:spcPts val="0"/>
              </a:spcAft>
              <a:buClr>
                <a:srgbClr val="05622E"/>
              </a:buClr>
              <a:buSzPts val="2000"/>
              <a:buFont typeface="Noto Sans Symbols"/>
              <a:buChar char="⮚"/>
            </a:pPr>
            <a:r>
              <a:rPr lang="en-US" sz="2000">
                <a:solidFill>
                  <a:srgbClr val="05622E"/>
                </a:solidFill>
              </a:rPr>
              <a:t>Supplies for gardens</a:t>
            </a:r>
            <a:endParaRPr/>
          </a:p>
          <a:p>
            <a:pPr indent="-228594" lvl="1" marL="685783" rtl="0" algn="l">
              <a:lnSpc>
                <a:spcPct val="90000"/>
              </a:lnSpc>
              <a:spcBef>
                <a:spcPts val="500"/>
              </a:spcBef>
              <a:spcAft>
                <a:spcPts val="0"/>
              </a:spcAft>
              <a:buClr>
                <a:srgbClr val="05622E"/>
              </a:buClr>
              <a:buSzPts val="2000"/>
              <a:buFont typeface="Noto Sans Symbols"/>
              <a:buChar char="⮚"/>
            </a:pPr>
            <a:r>
              <a:rPr lang="en-US" sz="2000">
                <a:solidFill>
                  <a:srgbClr val="05622E"/>
                </a:solidFill>
              </a:rPr>
              <a:t>Supplies for events and tastings</a:t>
            </a:r>
            <a:endParaRPr/>
          </a:p>
          <a:p>
            <a:pPr indent="-228594" lvl="1" marL="685783" rtl="0" algn="l">
              <a:lnSpc>
                <a:spcPct val="90000"/>
              </a:lnSpc>
              <a:spcBef>
                <a:spcPts val="500"/>
              </a:spcBef>
              <a:spcAft>
                <a:spcPts val="0"/>
              </a:spcAft>
              <a:buClr>
                <a:srgbClr val="05622E"/>
              </a:buClr>
              <a:buSzPts val="2000"/>
              <a:buFont typeface="Noto Sans Symbols"/>
              <a:buChar char="⮚"/>
            </a:pPr>
            <a:r>
              <a:rPr lang="en-US" sz="2000">
                <a:solidFill>
                  <a:srgbClr val="05622E"/>
                </a:solidFill>
              </a:rPr>
              <a:t>Expert Advice and Trainers</a:t>
            </a:r>
            <a:endParaRPr/>
          </a:p>
          <a:p>
            <a:pPr indent="-228594" lvl="1" marL="685783" rtl="0" algn="l">
              <a:lnSpc>
                <a:spcPct val="90000"/>
              </a:lnSpc>
              <a:spcBef>
                <a:spcPts val="500"/>
              </a:spcBef>
              <a:spcAft>
                <a:spcPts val="0"/>
              </a:spcAft>
              <a:buClr>
                <a:srgbClr val="05622E"/>
              </a:buClr>
              <a:buSzPts val="2000"/>
              <a:buFont typeface="Noto Sans Symbols"/>
              <a:buChar char="⮚"/>
            </a:pPr>
            <a:r>
              <a:rPr lang="en-US" sz="2000">
                <a:solidFill>
                  <a:srgbClr val="05622E"/>
                </a:solidFill>
              </a:rPr>
              <a:t>Educators</a:t>
            </a:r>
            <a:endParaRPr/>
          </a:p>
          <a:p>
            <a:pPr indent="-126993" lvl="1" marL="685783" rtl="0" algn="l">
              <a:lnSpc>
                <a:spcPct val="90000"/>
              </a:lnSpc>
              <a:spcBef>
                <a:spcPts val="500"/>
              </a:spcBef>
              <a:spcAft>
                <a:spcPts val="0"/>
              </a:spcAft>
              <a:buClr>
                <a:srgbClr val="9ACB34"/>
              </a:buClr>
              <a:buSzPts val="1600"/>
              <a:buNone/>
            </a:pPr>
            <a:r>
              <a:t/>
            </a:r>
            <a:endParaRPr sz="1600">
              <a:solidFill>
                <a:srgbClr val="05622E"/>
              </a:solidFill>
            </a:endParaRPr>
          </a:p>
        </p:txBody>
      </p:sp>
      <p:sp>
        <p:nvSpPr>
          <p:cNvPr id="233" name="Google Shape;233;p18"/>
          <p:cNvSpPr txBox="1"/>
          <p:nvPr>
            <p:ph idx="2" type="body"/>
          </p:nvPr>
        </p:nvSpPr>
        <p:spPr>
          <a:xfrm>
            <a:off x="6172199" y="1825625"/>
            <a:ext cx="5839692" cy="4078786"/>
          </a:xfrm>
          <a:prstGeom prst="rect">
            <a:avLst/>
          </a:prstGeom>
          <a:noFill/>
          <a:ln>
            <a:noFill/>
          </a:ln>
        </p:spPr>
        <p:txBody>
          <a:bodyPr anchorCtr="0" anchor="t" bIns="45700" lIns="91425" spcFirstLastPara="1" rIns="91425" wrap="square" tIns="45700">
            <a:normAutofit/>
          </a:bodyPr>
          <a:lstStyle/>
          <a:p>
            <a:pPr indent="-228600" lvl="0" marL="228594" rtl="0" algn="l">
              <a:lnSpc>
                <a:spcPct val="90000"/>
              </a:lnSpc>
              <a:spcBef>
                <a:spcPts val="0"/>
              </a:spcBef>
              <a:spcAft>
                <a:spcPts val="0"/>
              </a:spcAft>
              <a:buClr>
                <a:srgbClr val="C4440D"/>
              </a:buClr>
              <a:buSzPts val="3600"/>
              <a:buChar char="•"/>
            </a:pPr>
            <a:r>
              <a:rPr lang="en-US"/>
              <a:t>Financial and TEAM supporters</a:t>
            </a:r>
            <a:endParaRPr/>
          </a:p>
          <a:p>
            <a:pPr indent="-101593" lvl="1" marL="685783" rtl="0" algn="l">
              <a:lnSpc>
                <a:spcPct val="90000"/>
              </a:lnSpc>
              <a:spcBef>
                <a:spcPts val="500"/>
              </a:spcBef>
              <a:spcAft>
                <a:spcPts val="0"/>
              </a:spcAft>
              <a:buClr>
                <a:srgbClr val="9ACB34"/>
              </a:buClr>
              <a:buSzPts val="2000"/>
              <a:buFont typeface="Noto Sans Symbols"/>
              <a:buNone/>
            </a:pPr>
            <a:r>
              <a:t/>
            </a:r>
            <a:endParaRPr sz="2000">
              <a:solidFill>
                <a:srgbClr val="05622E"/>
              </a:solidFill>
            </a:endParaRPr>
          </a:p>
          <a:p>
            <a:pPr indent="-228594" lvl="1" marL="685783" rtl="0" algn="l">
              <a:lnSpc>
                <a:spcPct val="90000"/>
              </a:lnSpc>
              <a:spcBef>
                <a:spcPts val="500"/>
              </a:spcBef>
              <a:spcAft>
                <a:spcPts val="0"/>
              </a:spcAft>
              <a:buClr>
                <a:srgbClr val="05622E"/>
              </a:buClr>
              <a:buSzPts val="2000"/>
              <a:buFont typeface="Noto Sans Symbols"/>
              <a:buChar char="⮚"/>
            </a:pPr>
            <a:r>
              <a:rPr lang="en-US" sz="2000">
                <a:solidFill>
                  <a:srgbClr val="05622E"/>
                </a:solidFill>
              </a:rPr>
              <a:t>Grant funds earmarked for community health</a:t>
            </a:r>
            <a:endParaRPr/>
          </a:p>
          <a:p>
            <a:pPr indent="-228594" lvl="1" marL="685783" rtl="0" algn="l">
              <a:lnSpc>
                <a:spcPct val="90000"/>
              </a:lnSpc>
              <a:spcBef>
                <a:spcPts val="500"/>
              </a:spcBef>
              <a:spcAft>
                <a:spcPts val="0"/>
              </a:spcAft>
              <a:buClr>
                <a:srgbClr val="05622E"/>
              </a:buClr>
              <a:buSzPts val="2000"/>
              <a:buFont typeface="Noto Sans Symbols"/>
              <a:buChar char="⮚"/>
            </a:pPr>
            <a:r>
              <a:rPr lang="en-US" sz="2000">
                <a:solidFill>
                  <a:srgbClr val="05622E"/>
                </a:solidFill>
              </a:rPr>
              <a:t>Community leaders in health</a:t>
            </a:r>
            <a:endParaRPr/>
          </a:p>
          <a:p>
            <a:pPr indent="-228594" lvl="1" marL="685783" rtl="0" algn="l">
              <a:lnSpc>
                <a:spcPct val="90000"/>
              </a:lnSpc>
              <a:spcBef>
                <a:spcPts val="500"/>
              </a:spcBef>
              <a:spcAft>
                <a:spcPts val="0"/>
              </a:spcAft>
              <a:buClr>
                <a:srgbClr val="05622E"/>
              </a:buClr>
              <a:buSzPts val="2000"/>
              <a:buFont typeface="Noto Sans Symbols"/>
              <a:buChar char="⮚"/>
            </a:pPr>
            <a:r>
              <a:rPr lang="en-US" sz="2000">
                <a:solidFill>
                  <a:srgbClr val="05622E"/>
                </a:solidFill>
              </a:rPr>
              <a:t>Like-minded community organizations</a:t>
            </a:r>
            <a:endParaRPr/>
          </a:p>
          <a:p>
            <a:pPr indent="-228594" lvl="1" marL="685783" rtl="0" algn="l">
              <a:lnSpc>
                <a:spcPct val="90000"/>
              </a:lnSpc>
              <a:spcBef>
                <a:spcPts val="500"/>
              </a:spcBef>
              <a:spcAft>
                <a:spcPts val="0"/>
              </a:spcAft>
              <a:buClr>
                <a:srgbClr val="05622E"/>
              </a:buClr>
              <a:buSzPts val="2000"/>
              <a:buFont typeface="Noto Sans Symbols"/>
              <a:buChar char="⮚"/>
            </a:pPr>
            <a:r>
              <a:rPr lang="en-US" sz="2000">
                <a:solidFill>
                  <a:srgbClr val="05622E"/>
                </a:solidFill>
              </a:rPr>
              <a:t>Community Initiatives</a:t>
            </a:r>
            <a:endParaRPr/>
          </a:p>
          <a:p>
            <a:pPr indent="-228594" lvl="1" marL="685783" rtl="0" algn="l">
              <a:lnSpc>
                <a:spcPct val="90000"/>
              </a:lnSpc>
              <a:spcBef>
                <a:spcPts val="500"/>
              </a:spcBef>
              <a:spcAft>
                <a:spcPts val="0"/>
              </a:spcAft>
              <a:buClr>
                <a:srgbClr val="05622E"/>
              </a:buClr>
              <a:buSzPts val="2000"/>
              <a:buFont typeface="Noto Sans Symbols"/>
              <a:buChar char="⮚"/>
            </a:pPr>
            <a:r>
              <a:rPr lang="en-US" sz="2000">
                <a:solidFill>
                  <a:srgbClr val="05622E"/>
                </a:solidFill>
              </a:rPr>
              <a:t>Parent Groups</a:t>
            </a:r>
            <a:endParaRPr/>
          </a:p>
          <a:p>
            <a:pPr indent="-228594" lvl="1" marL="685783" rtl="0" algn="l">
              <a:lnSpc>
                <a:spcPct val="90000"/>
              </a:lnSpc>
              <a:spcBef>
                <a:spcPts val="500"/>
              </a:spcBef>
              <a:spcAft>
                <a:spcPts val="0"/>
              </a:spcAft>
              <a:buClr>
                <a:srgbClr val="05622E"/>
              </a:buClr>
              <a:buSzPts val="2000"/>
              <a:buFont typeface="Noto Sans Symbols"/>
              <a:buChar char="⮚"/>
            </a:pPr>
            <a:r>
              <a:rPr lang="en-US" sz="2000">
                <a:solidFill>
                  <a:srgbClr val="05622E"/>
                </a:solidFill>
              </a:rPr>
              <a:t>Other sites similar to yours!</a:t>
            </a:r>
            <a:endParaRPr/>
          </a:p>
          <a:p>
            <a:pPr indent="-126993" lvl="1" marL="685783" rtl="0" algn="l">
              <a:lnSpc>
                <a:spcPct val="90000"/>
              </a:lnSpc>
              <a:spcBef>
                <a:spcPts val="500"/>
              </a:spcBef>
              <a:spcAft>
                <a:spcPts val="0"/>
              </a:spcAft>
              <a:buClr>
                <a:srgbClr val="9ACB34"/>
              </a:buClr>
              <a:buSzPts val="1600"/>
              <a:buFont typeface="Noto Sans Symbols"/>
              <a:buNone/>
            </a:pPr>
            <a:r>
              <a:t/>
            </a:r>
            <a:endParaRPr sz="1600">
              <a:solidFill>
                <a:srgbClr val="05622E"/>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19"/>
          <p:cNvSpPr txBox="1"/>
          <p:nvPr/>
        </p:nvSpPr>
        <p:spPr>
          <a:xfrm>
            <a:off x="2757055" y="2757055"/>
            <a:ext cx="6871854" cy="378565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4000">
                <a:solidFill>
                  <a:srgbClr val="F17423"/>
                </a:solidFill>
                <a:latin typeface="Arial"/>
                <a:ea typeface="Arial"/>
                <a:cs typeface="Arial"/>
                <a:sym typeface="Arial"/>
              </a:rPr>
              <a:t>Connecting the dots to locate partners and support is as simple as comparing your program to community efforts and existing programs at your site! </a:t>
            </a:r>
            <a:endParaRPr sz="4000">
              <a:solidFill>
                <a:srgbClr val="F17423"/>
              </a:solidFill>
              <a:latin typeface="Arial"/>
              <a:ea typeface="Arial"/>
              <a:cs typeface="Arial"/>
              <a:sym typeface="Arial"/>
            </a:endParaRPr>
          </a:p>
        </p:txBody>
      </p:sp>
      <p:pic>
        <p:nvPicPr>
          <p:cNvPr descr="How To Teach Online | Tag | tomooc13 | Page 2" id="239" name="Google Shape;239;p19"/>
          <p:cNvPicPr preferRelativeResize="0"/>
          <p:nvPr/>
        </p:nvPicPr>
        <p:blipFill rotWithShape="1">
          <a:blip r:embed="rId3">
            <a:alphaModFix/>
          </a:blip>
          <a:srcRect b="0" l="0" r="3510" t="0"/>
          <a:stretch/>
        </p:blipFill>
        <p:spPr>
          <a:xfrm>
            <a:off x="5063404" y="472133"/>
            <a:ext cx="2030124" cy="247888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
          <p:cNvSpPr txBox="1"/>
          <p:nvPr/>
        </p:nvSpPr>
        <p:spPr>
          <a:xfrm>
            <a:off x="1619794" y="4010297"/>
            <a:ext cx="9130937" cy="230832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7200" u="none" cap="none" strike="noStrike">
                <a:solidFill>
                  <a:srgbClr val="F17423"/>
                </a:solidFill>
                <a:latin typeface="Arial"/>
                <a:ea typeface="Arial"/>
                <a:cs typeface="Arial"/>
                <a:sym typeface="Arial"/>
              </a:rPr>
              <a:t>Farm to School 101 </a:t>
            </a:r>
            <a:endParaRPr/>
          </a:p>
          <a:p>
            <a:pPr indent="0" lvl="0" marL="0" marR="0" rtl="0" algn="ctr">
              <a:spcBef>
                <a:spcPts val="0"/>
              </a:spcBef>
              <a:spcAft>
                <a:spcPts val="0"/>
              </a:spcAft>
              <a:buNone/>
            </a:pPr>
            <a:r>
              <a:rPr b="0" i="0" lang="en-US" sz="7200" u="none" cap="none" strike="noStrike">
                <a:solidFill>
                  <a:srgbClr val="F17423"/>
                </a:solidFill>
                <a:latin typeface="Arial"/>
                <a:ea typeface="Arial"/>
                <a:cs typeface="Arial"/>
                <a:sym typeface="Arial"/>
              </a:rPr>
              <a:t>Connecting the Dots </a:t>
            </a:r>
            <a:endParaRPr b="0" i="0" sz="7200" u="none" cap="none" strike="noStrike">
              <a:solidFill>
                <a:srgbClr val="F17423"/>
              </a:solidFill>
              <a:latin typeface="Arial"/>
              <a:ea typeface="Arial"/>
              <a:cs typeface="Arial"/>
              <a:sym typeface="Arial"/>
            </a:endParaRPr>
          </a:p>
        </p:txBody>
      </p:sp>
      <p:pic>
        <p:nvPicPr>
          <p:cNvPr id="113" name="Google Shape;113;p2"/>
          <p:cNvPicPr preferRelativeResize="0"/>
          <p:nvPr/>
        </p:nvPicPr>
        <p:blipFill rotWithShape="1">
          <a:blip r:embed="rId3">
            <a:alphaModFix/>
          </a:blip>
          <a:srcRect b="0" l="0" r="0" t="0"/>
          <a:stretch/>
        </p:blipFill>
        <p:spPr>
          <a:xfrm rot="5400000">
            <a:off x="4238898" y="1094392"/>
            <a:ext cx="3892728" cy="218966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20"/>
          <p:cNvSpPr txBox="1"/>
          <p:nvPr>
            <p:ph type="title"/>
          </p:nvPr>
        </p:nvSpPr>
        <p:spPr>
          <a:xfrm>
            <a:off x="1665514" y="408622"/>
            <a:ext cx="1011500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5000"/>
              <a:buFont typeface="Arial"/>
              <a:buNone/>
            </a:pPr>
            <a:r>
              <a:rPr lang="en-US" sz="5000">
                <a:latin typeface="Arial"/>
                <a:ea typeface="Arial"/>
                <a:cs typeface="Arial"/>
                <a:sym typeface="Arial"/>
              </a:rPr>
              <a:t>Partnerships bring opportunities</a:t>
            </a:r>
            <a:endParaRPr sz="5000">
              <a:latin typeface="Arial"/>
              <a:ea typeface="Arial"/>
              <a:cs typeface="Arial"/>
              <a:sym typeface="Arial"/>
            </a:endParaRPr>
          </a:p>
        </p:txBody>
      </p:sp>
      <p:sp>
        <p:nvSpPr>
          <p:cNvPr id="245" name="Google Shape;245;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p>
            <a:pPr indent="-228594" lvl="0" marL="228594" rtl="0" algn="l">
              <a:lnSpc>
                <a:spcPct val="90000"/>
              </a:lnSpc>
              <a:spcBef>
                <a:spcPts val="0"/>
              </a:spcBef>
              <a:spcAft>
                <a:spcPts val="0"/>
              </a:spcAft>
              <a:buClr>
                <a:srgbClr val="C4440D"/>
              </a:buClr>
              <a:buSzPts val="2400"/>
              <a:buChar char="•"/>
            </a:pPr>
            <a:r>
              <a:rPr lang="en-US" sz="2400"/>
              <a:t>University Extension Master Gardeners and SNAP Educators</a:t>
            </a:r>
            <a:endParaRPr/>
          </a:p>
          <a:p>
            <a:pPr indent="-228594" lvl="0" marL="228594" rtl="0" algn="l">
              <a:lnSpc>
                <a:spcPct val="90000"/>
              </a:lnSpc>
              <a:spcBef>
                <a:spcPts val="1000"/>
              </a:spcBef>
              <a:spcAft>
                <a:spcPts val="0"/>
              </a:spcAft>
              <a:buClr>
                <a:srgbClr val="C4440D"/>
              </a:buClr>
              <a:buSzPts val="2400"/>
              <a:buChar char="•"/>
            </a:pPr>
            <a:r>
              <a:rPr lang="en-US" sz="2400"/>
              <a:t>Area Health Organizations</a:t>
            </a:r>
            <a:endParaRPr/>
          </a:p>
          <a:p>
            <a:pPr indent="-228594" lvl="0" marL="228594" rtl="0" algn="l">
              <a:lnSpc>
                <a:spcPct val="90000"/>
              </a:lnSpc>
              <a:spcBef>
                <a:spcPts val="1000"/>
              </a:spcBef>
              <a:spcAft>
                <a:spcPts val="0"/>
              </a:spcAft>
              <a:buClr>
                <a:srgbClr val="C4440D"/>
              </a:buClr>
              <a:buSzPts val="2400"/>
              <a:buChar char="•"/>
            </a:pPr>
            <a:r>
              <a:rPr lang="en-US" sz="2400"/>
              <a:t>Community Gardens</a:t>
            </a:r>
            <a:endParaRPr/>
          </a:p>
          <a:p>
            <a:pPr indent="-228594" lvl="0" marL="228594" rtl="0" algn="l">
              <a:lnSpc>
                <a:spcPct val="90000"/>
              </a:lnSpc>
              <a:spcBef>
                <a:spcPts val="1000"/>
              </a:spcBef>
              <a:spcAft>
                <a:spcPts val="0"/>
              </a:spcAft>
              <a:buClr>
                <a:srgbClr val="C4440D"/>
              </a:buClr>
              <a:buSzPts val="2400"/>
              <a:buChar char="•"/>
            </a:pPr>
            <a:r>
              <a:rPr lang="en-US" sz="2400"/>
              <a:t>Farmers Market</a:t>
            </a:r>
            <a:endParaRPr/>
          </a:p>
          <a:p>
            <a:pPr indent="-228594" lvl="0" marL="228594" rtl="0" algn="l">
              <a:lnSpc>
                <a:spcPct val="90000"/>
              </a:lnSpc>
              <a:spcBef>
                <a:spcPts val="1000"/>
              </a:spcBef>
              <a:spcAft>
                <a:spcPts val="0"/>
              </a:spcAft>
              <a:buClr>
                <a:srgbClr val="C4440D"/>
              </a:buClr>
              <a:buSzPts val="2400"/>
              <a:buChar char="•"/>
            </a:pPr>
            <a:r>
              <a:rPr lang="en-US" sz="2400"/>
              <a:t>Medical Centers and Not-for-Profit Hospitals</a:t>
            </a:r>
            <a:endParaRPr/>
          </a:p>
          <a:p>
            <a:pPr indent="-228594" lvl="0" marL="228594" rtl="0" algn="l">
              <a:lnSpc>
                <a:spcPct val="90000"/>
              </a:lnSpc>
              <a:spcBef>
                <a:spcPts val="1000"/>
              </a:spcBef>
              <a:spcAft>
                <a:spcPts val="0"/>
              </a:spcAft>
              <a:buClr>
                <a:srgbClr val="C4440D"/>
              </a:buClr>
              <a:buSzPts val="2400"/>
              <a:buChar char="•"/>
            </a:pPr>
            <a:r>
              <a:rPr lang="en-US" sz="2400"/>
              <a:t>Local Producers!</a:t>
            </a:r>
            <a:endParaRPr/>
          </a:p>
          <a:p>
            <a:pPr indent="-228594" lvl="0" marL="228594" rtl="0" algn="l">
              <a:lnSpc>
                <a:spcPct val="90000"/>
              </a:lnSpc>
              <a:spcBef>
                <a:spcPts val="1000"/>
              </a:spcBef>
              <a:spcAft>
                <a:spcPts val="0"/>
              </a:spcAft>
              <a:buClr>
                <a:srgbClr val="C4440D"/>
              </a:buClr>
              <a:buSzPts val="2400"/>
              <a:buChar char="•"/>
            </a:pPr>
            <a:r>
              <a:rPr lang="en-US" sz="2400"/>
              <a:t>Learning Farms</a:t>
            </a:r>
            <a:endParaRPr/>
          </a:p>
          <a:p>
            <a:pPr indent="-228594" lvl="0" marL="228594" rtl="0" algn="l">
              <a:lnSpc>
                <a:spcPct val="90000"/>
              </a:lnSpc>
              <a:spcBef>
                <a:spcPts val="1000"/>
              </a:spcBef>
              <a:spcAft>
                <a:spcPts val="0"/>
              </a:spcAft>
              <a:buClr>
                <a:srgbClr val="C4440D"/>
              </a:buClr>
              <a:buSzPts val="2400"/>
              <a:buChar char="•"/>
            </a:pPr>
            <a:r>
              <a:rPr lang="en-US" sz="2400"/>
              <a:t>County Government</a:t>
            </a:r>
            <a:endParaRPr/>
          </a:p>
          <a:p>
            <a:pPr indent="-76193" lvl="0" marL="228594" rtl="0" algn="l">
              <a:lnSpc>
                <a:spcPct val="90000"/>
              </a:lnSpc>
              <a:spcBef>
                <a:spcPts val="1000"/>
              </a:spcBef>
              <a:spcAft>
                <a:spcPts val="0"/>
              </a:spcAft>
              <a:buClr>
                <a:srgbClr val="C4440D"/>
              </a:buClr>
              <a:buSzPts val="2400"/>
              <a:buNone/>
            </a:pPr>
            <a:r>
              <a:t/>
            </a:r>
            <a:endParaRPr sz="2400"/>
          </a:p>
        </p:txBody>
      </p:sp>
      <p:sp>
        <p:nvSpPr>
          <p:cNvPr id="246" name="Google Shape;246;p20"/>
          <p:cNvSpPr txBox="1"/>
          <p:nvPr>
            <p:ph idx="2" type="body"/>
          </p:nvPr>
        </p:nvSpPr>
        <p:spPr>
          <a:xfrm>
            <a:off x="6202680" y="2203682"/>
            <a:ext cx="5407429" cy="3346449"/>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lt2"/>
              </a:buClr>
              <a:buSzPts val="2220"/>
              <a:buNone/>
            </a:pPr>
            <a:r>
              <a:rPr lang="en-US" sz="2220">
                <a:solidFill>
                  <a:schemeClr val="lt2"/>
                </a:solidFill>
              </a:rPr>
              <a:t>Remember! </a:t>
            </a:r>
            <a:endParaRPr/>
          </a:p>
          <a:p>
            <a:pPr indent="0" lvl="0" marL="0" rtl="0" algn="l">
              <a:lnSpc>
                <a:spcPct val="80000"/>
              </a:lnSpc>
              <a:spcBef>
                <a:spcPts val="1000"/>
              </a:spcBef>
              <a:spcAft>
                <a:spcPts val="0"/>
              </a:spcAft>
              <a:buClr>
                <a:schemeClr val="lt2"/>
              </a:buClr>
              <a:buSzPts val="2220"/>
              <a:buNone/>
            </a:pPr>
            <a:r>
              <a:rPr lang="en-US" sz="2220">
                <a:solidFill>
                  <a:schemeClr val="lt2"/>
                </a:solidFill>
              </a:rPr>
              <a:t>Partners bring expertise and a specialized skill set, access to a bigger audience, venues for activities and events, educational opportunities, extra support and often funding or in-kind support to your program!</a:t>
            </a:r>
            <a:endParaRPr/>
          </a:p>
          <a:p>
            <a:pPr indent="0" lvl="0" marL="0" rtl="0" algn="l">
              <a:lnSpc>
                <a:spcPct val="80000"/>
              </a:lnSpc>
              <a:spcBef>
                <a:spcPts val="1000"/>
              </a:spcBef>
              <a:spcAft>
                <a:spcPts val="0"/>
              </a:spcAft>
              <a:buClr>
                <a:srgbClr val="C4440D"/>
              </a:buClr>
              <a:buSzPts val="2220"/>
              <a:buNone/>
            </a:pPr>
            <a:r>
              <a:t/>
            </a:r>
            <a:endParaRPr sz="2220">
              <a:solidFill>
                <a:schemeClr val="lt2"/>
              </a:solidFill>
            </a:endParaRPr>
          </a:p>
          <a:p>
            <a:pPr indent="0" lvl="0" marL="0" rtl="0" algn="ctr">
              <a:lnSpc>
                <a:spcPct val="80000"/>
              </a:lnSpc>
              <a:spcBef>
                <a:spcPts val="1000"/>
              </a:spcBef>
              <a:spcAft>
                <a:spcPts val="0"/>
              </a:spcAft>
              <a:buClr>
                <a:schemeClr val="lt2"/>
              </a:buClr>
              <a:buSzPts val="2220"/>
              <a:buNone/>
            </a:pPr>
            <a:r>
              <a:rPr lang="en-US" sz="2220">
                <a:solidFill>
                  <a:schemeClr val="lt2"/>
                </a:solidFill>
              </a:rPr>
              <a:t>Don’t be a solo act. </a:t>
            </a:r>
            <a:endParaRPr/>
          </a:p>
          <a:p>
            <a:pPr indent="0" lvl="0" marL="0" rtl="0" algn="ctr">
              <a:lnSpc>
                <a:spcPct val="80000"/>
              </a:lnSpc>
              <a:spcBef>
                <a:spcPts val="1000"/>
              </a:spcBef>
              <a:spcAft>
                <a:spcPts val="0"/>
              </a:spcAft>
              <a:buClr>
                <a:schemeClr val="lt2"/>
              </a:buClr>
              <a:buSzPts val="2220"/>
              <a:buNone/>
            </a:pPr>
            <a:r>
              <a:rPr lang="en-US" sz="2220">
                <a:solidFill>
                  <a:schemeClr val="lt2"/>
                </a:solidFill>
              </a:rPr>
              <a:t>Invite your community to the table!</a:t>
            </a:r>
            <a:endParaRPr sz="2220">
              <a:solidFill>
                <a:schemeClr val="lt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21"/>
          <p:cNvSpPr txBox="1"/>
          <p:nvPr/>
        </p:nvSpPr>
        <p:spPr>
          <a:xfrm>
            <a:off x="3030583" y="3866605"/>
            <a:ext cx="6374675" cy="646331"/>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FFA602"/>
                </a:solidFill>
                <a:latin typeface="Arial"/>
                <a:ea typeface="Arial"/>
                <a:cs typeface="Arial"/>
                <a:sym typeface="Arial"/>
              </a:rPr>
              <a:t>Mary Hosier I IL Farm to School Network Coordinator</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                    </a:t>
            </a:r>
            <a:r>
              <a:rPr lang="en-US" sz="1800">
                <a:solidFill>
                  <a:srgbClr val="4D6D1C"/>
                </a:solidFill>
                <a:latin typeface="Arial"/>
                <a:ea typeface="Arial"/>
                <a:cs typeface="Arial"/>
                <a:sym typeface="Arial"/>
              </a:rPr>
              <a:t>mary</a:t>
            </a:r>
            <a:r>
              <a:rPr lang="en-US" sz="1800">
                <a:solidFill>
                  <a:schemeClr val="lt2"/>
                </a:solidFill>
                <a:latin typeface="Arial"/>
                <a:ea typeface="Arial"/>
                <a:cs typeface="Arial"/>
                <a:sym typeface="Arial"/>
              </a:rPr>
              <a:t>@sevengenerationsahead.org</a:t>
            </a:r>
            <a:endParaRPr sz="18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3"/>
          <p:cNvSpPr txBox="1"/>
          <p:nvPr>
            <p:ph type="title"/>
          </p:nvPr>
        </p:nvSpPr>
        <p:spPr>
          <a:xfrm>
            <a:off x="718723" y="517526"/>
            <a:ext cx="666326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5400"/>
              <a:buFont typeface="Arial"/>
              <a:buNone/>
            </a:pPr>
            <a:r>
              <a:rPr lang="en-US"/>
              <a:t>Overview</a:t>
            </a:r>
            <a:endParaRPr/>
          </a:p>
        </p:txBody>
      </p:sp>
      <p:sp>
        <p:nvSpPr>
          <p:cNvPr id="120" name="Google Shape;120;p3"/>
          <p:cNvSpPr txBox="1"/>
          <p:nvPr>
            <p:ph idx="4294967295" type="body"/>
          </p:nvPr>
        </p:nvSpPr>
        <p:spPr>
          <a:xfrm>
            <a:off x="778461" y="1843089"/>
            <a:ext cx="6543790" cy="3471172"/>
          </a:xfrm>
          <a:prstGeom prst="rect">
            <a:avLst/>
          </a:prstGeom>
          <a:noFill/>
          <a:ln>
            <a:noFill/>
          </a:ln>
        </p:spPr>
        <p:txBody>
          <a:bodyPr anchorCtr="0" anchor="t" bIns="45700" lIns="91425" spcFirstLastPara="1" rIns="91425" wrap="square" tIns="45700">
            <a:normAutofit/>
          </a:bodyPr>
          <a:lstStyle/>
          <a:p>
            <a:pPr indent="-396875" lvl="0" marL="396875" rtl="0" algn="l">
              <a:lnSpc>
                <a:spcPct val="70000"/>
              </a:lnSpc>
              <a:spcBef>
                <a:spcPts val="0"/>
              </a:spcBef>
              <a:spcAft>
                <a:spcPts val="0"/>
              </a:spcAft>
              <a:buClr>
                <a:schemeClr val="accent3"/>
              </a:buClr>
              <a:buSzPts val="2790"/>
              <a:buChar char="•"/>
            </a:pPr>
            <a:r>
              <a:rPr lang="en-US" sz="2790">
                <a:latin typeface="Arial"/>
                <a:ea typeface="Arial"/>
                <a:cs typeface="Arial"/>
                <a:sym typeface="Arial"/>
              </a:rPr>
              <a:t>Farm to School Review</a:t>
            </a:r>
            <a:endParaRPr/>
          </a:p>
          <a:p>
            <a:pPr indent="-396875" lvl="0" marL="396875" rtl="0" algn="l">
              <a:lnSpc>
                <a:spcPct val="70000"/>
              </a:lnSpc>
              <a:spcBef>
                <a:spcPts val="1000"/>
              </a:spcBef>
              <a:spcAft>
                <a:spcPts val="0"/>
              </a:spcAft>
              <a:buClr>
                <a:schemeClr val="accent3"/>
              </a:buClr>
              <a:buSzPts val="2790"/>
              <a:buChar char="•"/>
            </a:pPr>
            <a:r>
              <a:rPr lang="en-US" sz="2790">
                <a:latin typeface="Arial"/>
                <a:ea typeface="Arial"/>
                <a:cs typeface="Arial"/>
                <a:sym typeface="Arial"/>
              </a:rPr>
              <a:t>Programs</a:t>
            </a:r>
            <a:endParaRPr sz="2790">
              <a:latin typeface="Arial"/>
              <a:ea typeface="Arial"/>
              <a:cs typeface="Arial"/>
              <a:sym typeface="Arial"/>
            </a:endParaRPr>
          </a:p>
          <a:p>
            <a:pPr indent="-396875" lvl="1" marL="854063" rtl="0" algn="l">
              <a:lnSpc>
                <a:spcPct val="70000"/>
              </a:lnSpc>
              <a:spcBef>
                <a:spcPts val="500"/>
              </a:spcBef>
              <a:spcAft>
                <a:spcPts val="0"/>
              </a:spcAft>
              <a:buClr>
                <a:srgbClr val="9ACB34"/>
              </a:buClr>
              <a:buSzPts val="2480"/>
              <a:buChar char="•"/>
            </a:pPr>
            <a:r>
              <a:rPr lang="en-US" sz="2480">
                <a:latin typeface="Arial"/>
                <a:ea typeface="Arial"/>
                <a:cs typeface="Arial"/>
                <a:sym typeface="Arial"/>
              </a:rPr>
              <a:t>Great Apple Crunch</a:t>
            </a:r>
            <a:endParaRPr sz="2480">
              <a:latin typeface="Arial"/>
              <a:ea typeface="Arial"/>
              <a:cs typeface="Arial"/>
              <a:sym typeface="Arial"/>
            </a:endParaRPr>
          </a:p>
          <a:p>
            <a:pPr indent="-396875" lvl="1" marL="854063" rtl="0" algn="l">
              <a:lnSpc>
                <a:spcPct val="70000"/>
              </a:lnSpc>
              <a:spcBef>
                <a:spcPts val="500"/>
              </a:spcBef>
              <a:spcAft>
                <a:spcPts val="0"/>
              </a:spcAft>
              <a:buClr>
                <a:srgbClr val="9ACB34"/>
              </a:buClr>
              <a:buSzPts val="2480"/>
              <a:buChar char="•"/>
            </a:pPr>
            <a:r>
              <a:rPr lang="en-US" sz="2480">
                <a:latin typeface="Arial"/>
                <a:ea typeface="Arial"/>
                <a:cs typeface="Arial"/>
                <a:sym typeface="Arial"/>
              </a:rPr>
              <a:t>IL Harvest of the Month</a:t>
            </a:r>
            <a:endParaRPr sz="2480">
              <a:latin typeface="Arial"/>
              <a:ea typeface="Arial"/>
              <a:cs typeface="Arial"/>
              <a:sym typeface="Arial"/>
            </a:endParaRPr>
          </a:p>
          <a:p>
            <a:pPr indent="-396875" lvl="1" marL="854063" rtl="0" algn="l">
              <a:lnSpc>
                <a:spcPct val="70000"/>
              </a:lnSpc>
              <a:spcBef>
                <a:spcPts val="500"/>
              </a:spcBef>
              <a:spcAft>
                <a:spcPts val="0"/>
              </a:spcAft>
              <a:buClr>
                <a:srgbClr val="9ACB34"/>
              </a:buClr>
              <a:buSzPts val="2480"/>
              <a:buChar char="•"/>
            </a:pPr>
            <a:r>
              <a:rPr lang="en-US" sz="2480">
                <a:latin typeface="Arial"/>
                <a:ea typeface="Arial"/>
                <a:cs typeface="Arial"/>
                <a:sym typeface="Arial"/>
              </a:rPr>
              <a:t>Learning Gardens</a:t>
            </a:r>
            <a:endParaRPr sz="2480">
              <a:latin typeface="Arial"/>
              <a:ea typeface="Arial"/>
              <a:cs typeface="Arial"/>
              <a:sym typeface="Arial"/>
            </a:endParaRPr>
          </a:p>
          <a:p>
            <a:pPr indent="-798513" lvl="1" marL="852488" rtl="0" algn="l">
              <a:lnSpc>
                <a:spcPct val="70000"/>
              </a:lnSpc>
              <a:spcBef>
                <a:spcPts val="500"/>
              </a:spcBef>
              <a:spcAft>
                <a:spcPts val="0"/>
              </a:spcAft>
              <a:buClr>
                <a:srgbClr val="F17423"/>
              </a:buClr>
              <a:buSzPts val="2790"/>
              <a:buChar char="•"/>
            </a:pPr>
            <a:r>
              <a:rPr lang="en-US" sz="2790">
                <a:solidFill>
                  <a:srgbClr val="F17423"/>
                </a:solidFill>
                <a:latin typeface="Arial"/>
                <a:ea typeface="Arial"/>
                <a:cs typeface="Arial"/>
                <a:sym typeface="Arial"/>
              </a:rPr>
              <a:t>Sharing with Schools, Boarding Sites, Summer Programs &amp; Early Childcare Providers</a:t>
            </a:r>
            <a:endParaRPr/>
          </a:p>
          <a:p>
            <a:pPr indent="-798513" lvl="1" marL="852488" rtl="0" algn="l">
              <a:lnSpc>
                <a:spcPct val="70000"/>
              </a:lnSpc>
              <a:spcBef>
                <a:spcPts val="500"/>
              </a:spcBef>
              <a:spcAft>
                <a:spcPts val="0"/>
              </a:spcAft>
              <a:buClr>
                <a:srgbClr val="F17423"/>
              </a:buClr>
              <a:buSzPts val="2790"/>
              <a:buChar char="•"/>
            </a:pPr>
            <a:r>
              <a:rPr lang="en-US" sz="2790">
                <a:solidFill>
                  <a:srgbClr val="F17423"/>
                </a:solidFill>
                <a:latin typeface="Arial"/>
                <a:ea typeface="Arial"/>
                <a:cs typeface="Arial"/>
                <a:sym typeface="Arial"/>
              </a:rPr>
              <a:t>Looking for Community Partners &amp; Support</a:t>
            </a:r>
            <a:endParaRPr sz="2480">
              <a:latin typeface="Arial"/>
              <a:ea typeface="Arial"/>
              <a:cs typeface="Arial"/>
              <a:sym typeface="Arial"/>
            </a:endParaRPr>
          </a:p>
          <a:p>
            <a:pPr indent="-219709" lvl="0" marL="396875" rtl="0" algn="l">
              <a:lnSpc>
                <a:spcPct val="70000"/>
              </a:lnSpc>
              <a:spcBef>
                <a:spcPts val="1000"/>
              </a:spcBef>
              <a:spcAft>
                <a:spcPts val="0"/>
              </a:spcAft>
              <a:buClr>
                <a:schemeClr val="accent3"/>
              </a:buClr>
              <a:buSzPts val="2790"/>
              <a:buNone/>
            </a:pPr>
            <a:r>
              <a:t/>
            </a:r>
            <a:endParaRPr sz="2790">
              <a:latin typeface="Arial"/>
              <a:ea typeface="Arial"/>
              <a:cs typeface="Arial"/>
              <a:sym typeface="Arial"/>
            </a:endParaRPr>
          </a:p>
          <a:p>
            <a:pPr indent="-51428" lvl="0" marL="228594" rtl="0" algn="l">
              <a:lnSpc>
                <a:spcPct val="70000"/>
              </a:lnSpc>
              <a:spcBef>
                <a:spcPts val="1000"/>
              </a:spcBef>
              <a:spcAft>
                <a:spcPts val="0"/>
              </a:spcAft>
              <a:buClr>
                <a:schemeClr val="accent3"/>
              </a:buClr>
              <a:buSzPts val="2790"/>
              <a:buNone/>
            </a:pPr>
            <a:r>
              <a:t/>
            </a:r>
            <a:endParaRPr sz="2790">
              <a:latin typeface="Arial"/>
              <a:ea typeface="Arial"/>
              <a:cs typeface="Arial"/>
              <a:sym typeface="Arial"/>
            </a:endParaRPr>
          </a:p>
          <a:p>
            <a:pPr indent="-51428" lvl="0" marL="228594" rtl="0" algn="l">
              <a:lnSpc>
                <a:spcPct val="70000"/>
              </a:lnSpc>
              <a:spcBef>
                <a:spcPts val="1000"/>
              </a:spcBef>
              <a:spcAft>
                <a:spcPts val="0"/>
              </a:spcAft>
              <a:buClr>
                <a:schemeClr val="accent3"/>
              </a:buClr>
              <a:buSzPts val="2790"/>
              <a:buNone/>
            </a:pPr>
            <a:r>
              <a:t/>
            </a:r>
            <a:endParaRPr sz="279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4"/>
          <p:cNvSpPr txBox="1"/>
          <p:nvPr>
            <p:ph type="title"/>
          </p:nvPr>
        </p:nvSpPr>
        <p:spPr>
          <a:xfrm>
            <a:off x="586855" y="372535"/>
            <a:ext cx="4185170" cy="16002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2"/>
              </a:buClr>
              <a:buSzPts val="3600"/>
              <a:buFont typeface="Arial"/>
              <a:buNone/>
            </a:pPr>
            <a:r>
              <a:rPr b="1" lang="en-US" sz="3600"/>
              <a:t>Farm to School’s </a:t>
            </a:r>
            <a:br>
              <a:rPr b="1" lang="en-US" sz="3600"/>
            </a:br>
            <a:r>
              <a:rPr b="1" lang="en-US" sz="3600"/>
              <a:t>Core Components</a:t>
            </a:r>
            <a:endParaRPr/>
          </a:p>
        </p:txBody>
      </p:sp>
      <p:sp>
        <p:nvSpPr>
          <p:cNvPr id="126" name="Google Shape;126;p4"/>
          <p:cNvSpPr txBox="1"/>
          <p:nvPr>
            <p:ph idx="1" type="body"/>
          </p:nvPr>
        </p:nvSpPr>
        <p:spPr>
          <a:xfrm>
            <a:off x="586856" y="1972735"/>
            <a:ext cx="4185170" cy="38115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3"/>
              </a:buClr>
              <a:buSzPts val="2000"/>
              <a:buNone/>
            </a:pPr>
            <a:r>
              <a:rPr lang="en-US" sz="2000"/>
              <a:t>Strengthening the connections that communities have with fresh, healthy food and local producers</a:t>
            </a:r>
            <a:endParaRPr/>
          </a:p>
          <a:p>
            <a:pPr indent="-342900" lvl="0" marL="342900" rtl="0" algn="l">
              <a:lnSpc>
                <a:spcPct val="90000"/>
              </a:lnSpc>
              <a:spcBef>
                <a:spcPts val="1000"/>
              </a:spcBef>
              <a:spcAft>
                <a:spcPts val="0"/>
              </a:spcAft>
              <a:buClr>
                <a:schemeClr val="accent3"/>
              </a:buClr>
              <a:buSzPts val="2000"/>
              <a:buFont typeface="Arial"/>
              <a:buChar char="•"/>
            </a:pPr>
            <a:r>
              <a:rPr lang="en-US" sz="2000">
                <a:latin typeface="Arial"/>
                <a:ea typeface="Arial"/>
                <a:cs typeface="Arial"/>
                <a:sym typeface="Arial"/>
              </a:rPr>
              <a:t>Procurement</a:t>
            </a:r>
            <a:endParaRPr/>
          </a:p>
          <a:p>
            <a:pPr indent="-342900" lvl="1" marL="800089" rtl="0" algn="l">
              <a:lnSpc>
                <a:spcPct val="90000"/>
              </a:lnSpc>
              <a:spcBef>
                <a:spcPts val="500"/>
              </a:spcBef>
              <a:spcAft>
                <a:spcPts val="0"/>
              </a:spcAft>
              <a:buClr>
                <a:srgbClr val="9ACB34"/>
              </a:buClr>
              <a:buSzPts val="2000"/>
              <a:buFont typeface="Arial"/>
              <a:buChar char="•"/>
            </a:pPr>
            <a:r>
              <a:rPr lang="en-US" sz="2000">
                <a:latin typeface="Arial"/>
                <a:ea typeface="Arial"/>
                <a:cs typeface="Arial"/>
                <a:sym typeface="Arial"/>
              </a:rPr>
              <a:t>Local food in taste tests, snacks, and school meals</a:t>
            </a:r>
            <a:endParaRPr/>
          </a:p>
          <a:p>
            <a:pPr indent="-342900" lvl="0" marL="342900" rtl="0" algn="l">
              <a:lnSpc>
                <a:spcPct val="90000"/>
              </a:lnSpc>
              <a:spcBef>
                <a:spcPts val="1000"/>
              </a:spcBef>
              <a:spcAft>
                <a:spcPts val="0"/>
              </a:spcAft>
              <a:buClr>
                <a:schemeClr val="accent3"/>
              </a:buClr>
              <a:buSzPts val="2000"/>
              <a:buFont typeface="Arial"/>
              <a:buChar char="•"/>
            </a:pPr>
            <a:r>
              <a:rPr lang="en-US" sz="2000">
                <a:latin typeface="Arial"/>
                <a:ea typeface="Arial"/>
                <a:cs typeface="Arial"/>
                <a:sym typeface="Arial"/>
              </a:rPr>
              <a:t>Education</a:t>
            </a:r>
            <a:endParaRPr/>
          </a:p>
          <a:p>
            <a:pPr indent="-342900" lvl="1" marL="800089" rtl="0" algn="l">
              <a:lnSpc>
                <a:spcPct val="90000"/>
              </a:lnSpc>
              <a:spcBef>
                <a:spcPts val="500"/>
              </a:spcBef>
              <a:spcAft>
                <a:spcPts val="0"/>
              </a:spcAft>
              <a:buClr>
                <a:srgbClr val="9ACB34"/>
              </a:buClr>
              <a:buSzPts val="2000"/>
              <a:buFont typeface="Arial"/>
              <a:buChar char="•"/>
            </a:pPr>
            <a:r>
              <a:rPr lang="en-US" sz="2000">
                <a:latin typeface="Arial"/>
                <a:ea typeface="Arial"/>
                <a:cs typeface="Arial"/>
                <a:sym typeface="Arial"/>
              </a:rPr>
              <a:t>Learning about agriculture, food, health, &amp; nutrition</a:t>
            </a:r>
            <a:endParaRPr/>
          </a:p>
          <a:p>
            <a:pPr indent="-342900" lvl="0" marL="342900" rtl="0" algn="l">
              <a:lnSpc>
                <a:spcPct val="90000"/>
              </a:lnSpc>
              <a:spcBef>
                <a:spcPts val="1000"/>
              </a:spcBef>
              <a:spcAft>
                <a:spcPts val="0"/>
              </a:spcAft>
              <a:buClr>
                <a:schemeClr val="accent3"/>
              </a:buClr>
              <a:buSzPts val="2000"/>
              <a:buFont typeface="Arial"/>
              <a:buChar char="•"/>
            </a:pPr>
            <a:r>
              <a:rPr lang="en-US" sz="2000">
                <a:latin typeface="Arial"/>
                <a:ea typeface="Arial"/>
                <a:cs typeface="Arial"/>
                <a:sym typeface="Arial"/>
              </a:rPr>
              <a:t>School Gardens</a:t>
            </a:r>
            <a:endParaRPr/>
          </a:p>
          <a:p>
            <a:pPr indent="-342900" lvl="1" marL="800089" rtl="0" algn="l">
              <a:lnSpc>
                <a:spcPct val="90000"/>
              </a:lnSpc>
              <a:spcBef>
                <a:spcPts val="500"/>
              </a:spcBef>
              <a:spcAft>
                <a:spcPts val="0"/>
              </a:spcAft>
              <a:buClr>
                <a:srgbClr val="9ACB34"/>
              </a:buClr>
              <a:buSzPts val="2000"/>
              <a:buFont typeface="Arial"/>
              <a:buChar char="•"/>
            </a:pPr>
            <a:r>
              <a:rPr lang="en-US" sz="2000">
                <a:latin typeface="Arial"/>
                <a:ea typeface="Arial"/>
                <a:cs typeface="Arial"/>
                <a:sym typeface="Arial"/>
              </a:rPr>
              <a:t>Hands-on engagement</a:t>
            </a:r>
            <a:endParaRPr/>
          </a:p>
        </p:txBody>
      </p:sp>
      <p:pic>
        <p:nvPicPr>
          <p:cNvPr id="127" name="Google Shape;127;p4"/>
          <p:cNvPicPr preferRelativeResize="0"/>
          <p:nvPr>
            <p:ph idx="2" type="pic"/>
          </p:nvPr>
        </p:nvPicPr>
        <p:blipFill rotWithShape="1">
          <a:blip r:embed="rId3">
            <a:alphaModFix/>
          </a:blip>
          <a:srcRect b="0" l="3947" r="3947" t="0"/>
          <a:stretch/>
        </p:blipFill>
        <p:spPr>
          <a:xfrm>
            <a:off x="5183188" y="987427"/>
            <a:ext cx="6172200" cy="4873625"/>
          </a:xfrm>
          <a:prstGeom prst="rect">
            <a:avLst/>
          </a:prstGeom>
          <a:noFill/>
          <a:ln cap="flat" cmpd="sng" w="25400">
            <a:solidFill>
              <a:schemeClr val="accent6"/>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5"/>
          <p:cNvSpPr txBox="1"/>
          <p:nvPr>
            <p:ph type="title"/>
          </p:nvPr>
        </p:nvSpPr>
        <p:spPr>
          <a:xfrm>
            <a:off x="1869743" y="423045"/>
            <a:ext cx="9560257"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800"/>
              <a:buFont typeface="Arial"/>
              <a:buNone/>
            </a:pPr>
            <a:r>
              <a:rPr lang="en-US" sz="4800"/>
              <a:t>Illinois Farm to School Network</a:t>
            </a:r>
            <a:endParaRPr/>
          </a:p>
        </p:txBody>
      </p:sp>
      <p:sp>
        <p:nvSpPr>
          <p:cNvPr id="133" name="Google Shape;133;p5"/>
          <p:cNvSpPr txBox="1"/>
          <p:nvPr>
            <p:ph idx="1" type="body"/>
          </p:nvPr>
        </p:nvSpPr>
        <p:spPr>
          <a:xfrm>
            <a:off x="505925" y="1973020"/>
            <a:ext cx="5826635" cy="577066"/>
          </a:xfrm>
          <a:prstGeom prst="rect">
            <a:avLst/>
          </a:prstGeom>
          <a:noFill/>
          <a:ln>
            <a:noFill/>
          </a:ln>
        </p:spPr>
        <p:txBody>
          <a:bodyPr anchorCtr="0" anchor="t" bIns="45700" lIns="91425" spcFirstLastPara="1" rIns="91425" wrap="square" tIns="45700">
            <a:normAutofit/>
          </a:bodyPr>
          <a:lstStyle/>
          <a:p>
            <a:pPr indent="0" lvl="0" marL="0" rtl="0" algn="l">
              <a:lnSpc>
                <a:spcPct val="70000"/>
              </a:lnSpc>
              <a:spcBef>
                <a:spcPts val="0"/>
              </a:spcBef>
              <a:spcAft>
                <a:spcPts val="0"/>
              </a:spcAft>
              <a:buClr>
                <a:schemeClr val="accent3"/>
              </a:buClr>
              <a:buSzPts val="2400"/>
              <a:buNone/>
            </a:pPr>
            <a:r>
              <a:rPr lang="en-US" sz="2400"/>
              <a:t>Managed by Seven Generations Ahead </a:t>
            </a:r>
            <a:endParaRPr/>
          </a:p>
          <a:p>
            <a:pPr indent="-228594" lvl="0" marL="228594" rtl="0" algn="l">
              <a:lnSpc>
                <a:spcPct val="100000"/>
              </a:lnSpc>
              <a:spcBef>
                <a:spcPts val="1000"/>
              </a:spcBef>
              <a:spcAft>
                <a:spcPts val="0"/>
              </a:spcAft>
              <a:buClr>
                <a:schemeClr val="accent2"/>
              </a:buClr>
              <a:buSzPts val="2000"/>
              <a:buChar char="•"/>
            </a:pPr>
            <a:r>
              <a:rPr lang="en-US" sz="2000">
                <a:solidFill>
                  <a:schemeClr val="accent2"/>
                </a:solidFill>
                <a:latin typeface="Arial"/>
                <a:ea typeface="Arial"/>
                <a:cs typeface="Arial"/>
                <a:sym typeface="Arial"/>
              </a:rPr>
              <a:t>Non-profit promoting the development of ecologically sustainable and healthy communities around the region</a:t>
            </a:r>
            <a:endParaRPr/>
          </a:p>
          <a:p>
            <a:pPr indent="-190494" lvl="0" marL="228594" rtl="0" algn="l">
              <a:lnSpc>
                <a:spcPct val="70000"/>
              </a:lnSpc>
              <a:spcBef>
                <a:spcPts val="1000"/>
              </a:spcBef>
              <a:spcAft>
                <a:spcPts val="0"/>
              </a:spcAft>
              <a:buClr>
                <a:schemeClr val="accent3"/>
              </a:buClr>
              <a:buSzPts val="600"/>
              <a:buNone/>
            </a:pPr>
            <a:r>
              <a:t/>
            </a:r>
            <a:endParaRPr sz="600"/>
          </a:p>
          <a:p>
            <a:pPr indent="-190494" lvl="0" marL="228594" rtl="0" algn="l">
              <a:lnSpc>
                <a:spcPct val="70000"/>
              </a:lnSpc>
              <a:spcBef>
                <a:spcPts val="1000"/>
              </a:spcBef>
              <a:spcAft>
                <a:spcPts val="0"/>
              </a:spcAft>
              <a:buClr>
                <a:schemeClr val="accent3"/>
              </a:buClr>
              <a:buSzPts val="600"/>
              <a:buNone/>
            </a:pPr>
            <a:r>
              <a:t/>
            </a:r>
            <a:endParaRPr sz="600"/>
          </a:p>
          <a:p>
            <a:pPr indent="-171444" lvl="0" marL="228594" rtl="0" algn="l">
              <a:lnSpc>
                <a:spcPct val="70000"/>
              </a:lnSpc>
              <a:spcBef>
                <a:spcPts val="1000"/>
              </a:spcBef>
              <a:spcAft>
                <a:spcPts val="0"/>
              </a:spcAft>
              <a:buClr>
                <a:schemeClr val="accent3"/>
              </a:buClr>
              <a:buSzPts val="900"/>
              <a:buNone/>
            </a:pPr>
            <a:r>
              <a:t/>
            </a:r>
            <a:endParaRPr sz="900"/>
          </a:p>
        </p:txBody>
      </p:sp>
      <p:pic>
        <p:nvPicPr>
          <p:cNvPr id="134" name="Google Shape;134;p5"/>
          <p:cNvPicPr preferRelativeResize="0"/>
          <p:nvPr/>
        </p:nvPicPr>
        <p:blipFill rotWithShape="1">
          <a:blip r:embed="rId3">
            <a:alphaModFix/>
          </a:blip>
          <a:srcRect b="0" l="0" r="0" t="0"/>
          <a:stretch/>
        </p:blipFill>
        <p:spPr>
          <a:xfrm>
            <a:off x="505926" y="3774726"/>
            <a:ext cx="4136508" cy="2141596"/>
          </a:xfrm>
          <a:prstGeom prst="rect">
            <a:avLst/>
          </a:prstGeom>
          <a:noFill/>
          <a:ln>
            <a:noFill/>
          </a:ln>
        </p:spPr>
      </p:pic>
      <p:sp>
        <p:nvSpPr>
          <p:cNvPr id="135" name="Google Shape;135;p5"/>
          <p:cNvSpPr/>
          <p:nvPr/>
        </p:nvSpPr>
        <p:spPr>
          <a:xfrm>
            <a:off x="4642434" y="3999139"/>
            <a:ext cx="7336432" cy="169277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chemeClr val="accent2"/>
                </a:solidFill>
                <a:latin typeface="Arial"/>
                <a:ea typeface="Arial"/>
                <a:cs typeface="Arial"/>
                <a:sym typeface="Arial"/>
              </a:rPr>
              <a:t>IL Core Partner, National Farm to School Network</a:t>
            </a:r>
            <a:endParaRPr/>
          </a:p>
          <a:p>
            <a:pPr indent="-342900" lvl="0" marL="342900" marR="0" rtl="0" algn="l">
              <a:spcBef>
                <a:spcPts val="0"/>
              </a:spcBef>
              <a:spcAft>
                <a:spcPts val="0"/>
              </a:spcAft>
              <a:buClr>
                <a:schemeClr val="accent3"/>
              </a:buClr>
              <a:buSzPts val="2000"/>
              <a:buFont typeface="Arial"/>
              <a:buChar char="•"/>
            </a:pPr>
            <a:r>
              <a:rPr lang="en-US" sz="2000">
                <a:solidFill>
                  <a:schemeClr val="accent3"/>
                </a:solidFill>
                <a:latin typeface="Arial"/>
                <a:ea typeface="Arial"/>
                <a:cs typeface="Arial"/>
                <a:sym typeface="Arial"/>
              </a:rPr>
              <a:t>Information, advocacy and networking hub for communities working to bring local food sourcing, school gardens and food and agriculture education into schools and early care and education settings across the country. </a:t>
            </a:r>
            <a:endParaRPr/>
          </a:p>
        </p:txBody>
      </p:sp>
      <p:pic>
        <p:nvPicPr>
          <p:cNvPr id="136" name="Google Shape;136;p5"/>
          <p:cNvPicPr preferRelativeResize="0"/>
          <p:nvPr/>
        </p:nvPicPr>
        <p:blipFill rotWithShape="1">
          <a:blip r:embed="rId4">
            <a:alphaModFix/>
          </a:blip>
          <a:srcRect b="0" l="0" r="0" t="0"/>
          <a:stretch/>
        </p:blipFill>
        <p:spPr>
          <a:xfrm>
            <a:off x="6884404" y="2068556"/>
            <a:ext cx="4642840" cy="1393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6"/>
          <p:cNvSpPr txBox="1"/>
          <p:nvPr>
            <p:ph type="title"/>
          </p:nvPr>
        </p:nvSpPr>
        <p:spPr>
          <a:xfrm>
            <a:off x="1845993" y="308239"/>
            <a:ext cx="968552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400"/>
              <a:buFont typeface="Arial"/>
              <a:buNone/>
            </a:pPr>
            <a:r>
              <a:rPr lang="en-US" sz="4400"/>
              <a:t>Illinois Farm to School Network</a:t>
            </a:r>
            <a:endParaRPr/>
          </a:p>
        </p:txBody>
      </p:sp>
      <p:sp>
        <p:nvSpPr>
          <p:cNvPr id="142" name="Google Shape;142;p6"/>
          <p:cNvSpPr txBox="1"/>
          <p:nvPr>
            <p:ph idx="1" type="body"/>
          </p:nvPr>
        </p:nvSpPr>
        <p:spPr>
          <a:xfrm>
            <a:off x="719411" y="1620154"/>
            <a:ext cx="4712864" cy="94456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2"/>
              </a:buClr>
              <a:buSzPts val="2800"/>
              <a:buNone/>
            </a:pPr>
            <a:r>
              <a:rPr lang="en-US" sz="2800"/>
              <a:t>Over 1200 IL Farm to School Network Members!</a:t>
            </a:r>
            <a:endParaRPr/>
          </a:p>
        </p:txBody>
      </p:sp>
      <p:sp>
        <p:nvSpPr>
          <p:cNvPr id="143" name="Google Shape;143;p6"/>
          <p:cNvSpPr txBox="1"/>
          <p:nvPr>
            <p:ph idx="2" type="body"/>
          </p:nvPr>
        </p:nvSpPr>
        <p:spPr>
          <a:xfrm>
            <a:off x="719410" y="2659440"/>
            <a:ext cx="4712865" cy="3311861"/>
          </a:xfrm>
          <a:prstGeom prst="rect">
            <a:avLst/>
          </a:prstGeom>
          <a:noFill/>
          <a:ln>
            <a:noFill/>
          </a:ln>
        </p:spPr>
        <p:txBody>
          <a:bodyPr anchorCtr="0" anchor="t" bIns="45700" lIns="91425" spcFirstLastPara="1" rIns="91425" wrap="square" tIns="45700">
            <a:normAutofit/>
          </a:bodyPr>
          <a:lstStyle/>
          <a:p>
            <a:pPr indent="-228594" lvl="0" marL="228594" rtl="0" algn="l">
              <a:lnSpc>
                <a:spcPct val="90000"/>
              </a:lnSpc>
              <a:spcBef>
                <a:spcPts val="0"/>
              </a:spcBef>
              <a:spcAft>
                <a:spcPts val="0"/>
              </a:spcAft>
              <a:buClr>
                <a:schemeClr val="accent2"/>
              </a:buClr>
              <a:buSzPts val="2960"/>
              <a:buChar char="•"/>
            </a:pPr>
            <a:r>
              <a:rPr lang="en-US" sz="2960">
                <a:solidFill>
                  <a:schemeClr val="accent2"/>
                </a:solidFill>
                <a:latin typeface="Arial"/>
                <a:ea typeface="Arial"/>
                <a:cs typeface="Arial"/>
                <a:sym typeface="Arial"/>
              </a:rPr>
              <a:t>Teachers</a:t>
            </a:r>
            <a:endParaRPr/>
          </a:p>
          <a:p>
            <a:pPr indent="-228594" lvl="0" marL="228594" rtl="0" algn="l">
              <a:lnSpc>
                <a:spcPct val="90000"/>
              </a:lnSpc>
              <a:spcBef>
                <a:spcPts val="1000"/>
              </a:spcBef>
              <a:spcAft>
                <a:spcPts val="0"/>
              </a:spcAft>
              <a:buClr>
                <a:schemeClr val="accent2"/>
              </a:buClr>
              <a:buSzPts val="2960"/>
              <a:buChar char="•"/>
            </a:pPr>
            <a:r>
              <a:rPr lang="en-US" sz="2960">
                <a:solidFill>
                  <a:schemeClr val="accent2"/>
                </a:solidFill>
                <a:latin typeface="Arial"/>
                <a:ea typeface="Arial"/>
                <a:cs typeface="Arial"/>
                <a:sym typeface="Arial"/>
              </a:rPr>
              <a:t>Early care providers</a:t>
            </a:r>
            <a:endParaRPr/>
          </a:p>
          <a:p>
            <a:pPr indent="-228594" lvl="0" marL="228594" rtl="0" algn="l">
              <a:lnSpc>
                <a:spcPct val="90000"/>
              </a:lnSpc>
              <a:spcBef>
                <a:spcPts val="1000"/>
              </a:spcBef>
              <a:spcAft>
                <a:spcPts val="0"/>
              </a:spcAft>
              <a:buClr>
                <a:schemeClr val="accent2"/>
              </a:buClr>
              <a:buSzPts val="2960"/>
              <a:buChar char="•"/>
            </a:pPr>
            <a:r>
              <a:rPr lang="en-US" sz="2960">
                <a:solidFill>
                  <a:schemeClr val="accent2"/>
                </a:solidFill>
                <a:latin typeface="Arial"/>
                <a:ea typeface="Arial"/>
                <a:cs typeface="Arial"/>
                <a:sym typeface="Arial"/>
              </a:rPr>
              <a:t>Foodservice staff</a:t>
            </a:r>
            <a:endParaRPr/>
          </a:p>
          <a:p>
            <a:pPr indent="-228594" lvl="0" marL="228594" rtl="0" algn="l">
              <a:lnSpc>
                <a:spcPct val="90000"/>
              </a:lnSpc>
              <a:spcBef>
                <a:spcPts val="1000"/>
              </a:spcBef>
              <a:spcAft>
                <a:spcPts val="0"/>
              </a:spcAft>
              <a:buClr>
                <a:schemeClr val="accent2"/>
              </a:buClr>
              <a:buSzPts val="2960"/>
              <a:buChar char="•"/>
            </a:pPr>
            <a:r>
              <a:rPr lang="en-US" sz="2960">
                <a:solidFill>
                  <a:schemeClr val="accent2"/>
                </a:solidFill>
                <a:latin typeface="Arial"/>
                <a:ea typeface="Arial"/>
                <a:cs typeface="Arial"/>
                <a:sym typeface="Arial"/>
              </a:rPr>
              <a:t>Farmers</a:t>
            </a:r>
            <a:endParaRPr/>
          </a:p>
          <a:p>
            <a:pPr indent="-228594" lvl="0" marL="228594" rtl="0" algn="l">
              <a:lnSpc>
                <a:spcPct val="90000"/>
              </a:lnSpc>
              <a:spcBef>
                <a:spcPts val="1000"/>
              </a:spcBef>
              <a:spcAft>
                <a:spcPts val="0"/>
              </a:spcAft>
              <a:buClr>
                <a:schemeClr val="accent2"/>
              </a:buClr>
              <a:buSzPts val="2960"/>
              <a:buChar char="•"/>
            </a:pPr>
            <a:r>
              <a:rPr lang="en-US" sz="2960">
                <a:solidFill>
                  <a:schemeClr val="accent2"/>
                </a:solidFill>
                <a:latin typeface="Arial"/>
                <a:ea typeface="Arial"/>
                <a:cs typeface="Arial"/>
                <a:sym typeface="Arial"/>
              </a:rPr>
              <a:t>Students</a:t>
            </a:r>
            <a:endParaRPr/>
          </a:p>
          <a:p>
            <a:pPr indent="-228594" lvl="0" marL="228594" rtl="0" algn="l">
              <a:lnSpc>
                <a:spcPct val="90000"/>
              </a:lnSpc>
              <a:spcBef>
                <a:spcPts val="1000"/>
              </a:spcBef>
              <a:spcAft>
                <a:spcPts val="0"/>
              </a:spcAft>
              <a:buClr>
                <a:schemeClr val="accent2"/>
              </a:buClr>
              <a:buSzPts val="2960"/>
              <a:buChar char="•"/>
            </a:pPr>
            <a:r>
              <a:rPr lang="en-US" sz="2960">
                <a:solidFill>
                  <a:schemeClr val="accent2"/>
                </a:solidFill>
                <a:latin typeface="Arial"/>
                <a:ea typeface="Arial"/>
                <a:cs typeface="Arial"/>
                <a:sym typeface="Arial"/>
              </a:rPr>
              <a:t>Public health promoters</a:t>
            </a:r>
            <a:endParaRPr/>
          </a:p>
          <a:p>
            <a:pPr indent="0" lvl="0" marL="228594" rtl="0" algn="l">
              <a:lnSpc>
                <a:spcPct val="90000"/>
              </a:lnSpc>
              <a:spcBef>
                <a:spcPts val="1000"/>
              </a:spcBef>
              <a:spcAft>
                <a:spcPts val="0"/>
              </a:spcAft>
              <a:buClr>
                <a:schemeClr val="accent3"/>
              </a:buClr>
              <a:buSzPts val="3700"/>
              <a:buNone/>
            </a:pPr>
            <a:r>
              <a:t/>
            </a:r>
            <a:endParaRPr sz="3700">
              <a:latin typeface="Arial"/>
              <a:ea typeface="Arial"/>
              <a:cs typeface="Arial"/>
              <a:sym typeface="Arial"/>
            </a:endParaRPr>
          </a:p>
        </p:txBody>
      </p:sp>
      <p:pic>
        <p:nvPicPr>
          <p:cNvPr id="144" name="Google Shape;144;p6"/>
          <p:cNvPicPr preferRelativeResize="0"/>
          <p:nvPr/>
        </p:nvPicPr>
        <p:blipFill rotWithShape="1">
          <a:blip r:embed="rId3">
            <a:alphaModFix/>
          </a:blip>
          <a:srcRect b="0" l="0" r="0" t="0"/>
          <a:stretch/>
        </p:blipFill>
        <p:spPr>
          <a:xfrm>
            <a:off x="6273433" y="1884798"/>
            <a:ext cx="5005336" cy="37540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7"/>
          <p:cNvSpPr txBox="1"/>
          <p:nvPr>
            <p:ph type="title"/>
          </p:nvPr>
        </p:nvSpPr>
        <p:spPr>
          <a:xfrm>
            <a:off x="611215" y="375408"/>
            <a:ext cx="10074981"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5622E"/>
              </a:buClr>
              <a:buSzPts val="5400"/>
              <a:buFont typeface="Arial"/>
              <a:buNone/>
            </a:pPr>
            <a:r>
              <a:rPr lang="en-US">
                <a:solidFill>
                  <a:srgbClr val="05622E"/>
                </a:solidFill>
              </a:rPr>
              <a:t>Network Support &amp; Resources</a:t>
            </a:r>
            <a:endParaRPr/>
          </a:p>
        </p:txBody>
      </p:sp>
      <p:sp>
        <p:nvSpPr>
          <p:cNvPr id="150" name="Google Shape;150;p7"/>
          <p:cNvSpPr txBox="1"/>
          <p:nvPr>
            <p:ph idx="1" type="body"/>
          </p:nvPr>
        </p:nvSpPr>
        <p:spPr>
          <a:xfrm>
            <a:off x="6408489" y="2270936"/>
            <a:ext cx="5486400" cy="3419475"/>
          </a:xfrm>
          <a:prstGeom prst="rect">
            <a:avLst/>
          </a:prstGeom>
          <a:noFill/>
          <a:ln>
            <a:noFill/>
          </a:ln>
        </p:spPr>
        <p:txBody>
          <a:bodyPr anchorCtr="0" anchor="t" bIns="45700" lIns="91425" spcFirstLastPara="1" rIns="91425" wrap="square" tIns="45700">
            <a:normAutofit/>
          </a:bodyPr>
          <a:lstStyle/>
          <a:p>
            <a:pPr indent="-228600" lvl="0" marL="228594" rtl="0" algn="l">
              <a:lnSpc>
                <a:spcPct val="90000"/>
              </a:lnSpc>
              <a:spcBef>
                <a:spcPts val="0"/>
              </a:spcBef>
              <a:spcAft>
                <a:spcPts val="0"/>
              </a:spcAft>
              <a:buClr>
                <a:srgbClr val="92D050"/>
              </a:buClr>
              <a:buSzPts val="3600"/>
              <a:buChar char="•"/>
            </a:pPr>
            <a:r>
              <a:rPr lang="en-US" u="sng">
                <a:solidFill>
                  <a:srgbClr val="92D050"/>
                </a:solidFill>
                <a:hlinkClick r:id="rId3"/>
              </a:rPr>
              <a:t>illinoisfarmtoschool.org/ </a:t>
            </a:r>
            <a:endParaRPr>
              <a:solidFill>
                <a:srgbClr val="92D050"/>
              </a:solidFill>
            </a:endParaRPr>
          </a:p>
          <a:p>
            <a:pPr indent="-228600" lvl="0" marL="228594" rtl="0" algn="l">
              <a:lnSpc>
                <a:spcPct val="90000"/>
              </a:lnSpc>
              <a:spcBef>
                <a:spcPts val="1000"/>
              </a:spcBef>
              <a:spcAft>
                <a:spcPts val="0"/>
              </a:spcAft>
              <a:buClr>
                <a:srgbClr val="92D050"/>
              </a:buClr>
              <a:buSzPts val="3600"/>
              <a:buChar char="•"/>
            </a:pPr>
            <a:r>
              <a:rPr lang="en-US" u="sng">
                <a:solidFill>
                  <a:srgbClr val="92D050"/>
                </a:solidFill>
                <a:hlinkClick r:id="rId4"/>
              </a:rPr>
              <a:t>harvestillinois.org</a:t>
            </a:r>
            <a:endParaRPr>
              <a:solidFill>
                <a:srgbClr val="92D050"/>
              </a:solidFill>
            </a:endParaRPr>
          </a:p>
          <a:p>
            <a:pPr indent="-228600" lvl="0" marL="228594" rtl="0" algn="l">
              <a:lnSpc>
                <a:spcPct val="90000"/>
              </a:lnSpc>
              <a:spcBef>
                <a:spcPts val="1000"/>
              </a:spcBef>
              <a:spcAft>
                <a:spcPts val="0"/>
              </a:spcAft>
              <a:buClr>
                <a:srgbClr val="92D050"/>
              </a:buClr>
              <a:buSzPts val="3600"/>
              <a:buChar char="•"/>
            </a:pPr>
            <a:r>
              <a:rPr lang="en-US">
                <a:solidFill>
                  <a:srgbClr val="92D050"/>
                </a:solidFill>
              </a:rPr>
              <a:t>Monthly newsletter</a:t>
            </a:r>
            <a:endParaRPr>
              <a:solidFill>
                <a:srgbClr val="92D050"/>
              </a:solidFill>
            </a:endParaRPr>
          </a:p>
          <a:p>
            <a:pPr indent="-228600" lvl="0" marL="228594" rtl="0" algn="l">
              <a:lnSpc>
                <a:spcPct val="90000"/>
              </a:lnSpc>
              <a:spcBef>
                <a:spcPts val="1000"/>
              </a:spcBef>
              <a:spcAft>
                <a:spcPts val="0"/>
              </a:spcAft>
              <a:buClr>
                <a:srgbClr val="92D050"/>
              </a:buClr>
              <a:buSzPts val="3600"/>
              <a:buChar char="•"/>
            </a:pPr>
            <a:r>
              <a:rPr lang="en-US">
                <a:solidFill>
                  <a:srgbClr val="92D050"/>
                </a:solidFill>
              </a:rPr>
              <a:t>In-person trainings</a:t>
            </a:r>
            <a:endParaRPr/>
          </a:p>
          <a:p>
            <a:pPr indent="-228600" lvl="0" marL="228594" rtl="0" algn="l">
              <a:lnSpc>
                <a:spcPct val="90000"/>
              </a:lnSpc>
              <a:spcBef>
                <a:spcPts val="1000"/>
              </a:spcBef>
              <a:spcAft>
                <a:spcPts val="0"/>
              </a:spcAft>
              <a:buClr>
                <a:srgbClr val="92D050"/>
              </a:buClr>
              <a:buSzPts val="3600"/>
              <a:buChar char="•"/>
            </a:pPr>
            <a:r>
              <a:rPr lang="en-US">
                <a:solidFill>
                  <a:srgbClr val="92D050"/>
                </a:solidFill>
              </a:rPr>
              <a:t>One-on-one consulting</a:t>
            </a:r>
            <a:endParaRPr>
              <a:solidFill>
                <a:srgbClr val="92D050"/>
              </a:solidFill>
            </a:endParaRPr>
          </a:p>
        </p:txBody>
      </p:sp>
      <p:pic>
        <p:nvPicPr>
          <p:cNvPr id="151" name="Google Shape;151;p7"/>
          <p:cNvPicPr preferRelativeResize="0"/>
          <p:nvPr>
            <p:ph idx="2" type="pic"/>
          </p:nvPr>
        </p:nvPicPr>
        <p:blipFill rotWithShape="1">
          <a:blip r:embed="rId5">
            <a:alphaModFix/>
          </a:blip>
          <a:srcRect b="1356" l="0" r="0" t="0"/>
          <a:stretch/>
        </p:blipFill>
        <p:spPr>
          <a:xfrm>
            <a:off x="546683" y="1597214"/>
            <a:ext cx="5861806" cy="39157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8"/>
          <p:cNvSpPr txBox="1"/>
          <p:nvPr>
            <p:ph type="title"/>
          </p:nvPr>
        </p:nvSpPr>
        <p:spPr>
          <a:xfrm>
            <a:off x="1874133" y="232770"/>
            <a:ext cx="9125963"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4320"/>
              <a:buFont typeface="Arial"/>
              <a:buNone/>
            </a:pPr>
            <a:r>
              <a:rPr b="1" lang="en-US" sz="4320"/>
              <a:t>Key IL Farm to School Programs</a:t>
            </a:r>
            <a:endParaRPr/>
          </a:p>
        </p:txBody>
      </p:sp>
      <p:sp>
        <p:nvSpPr>
          <p:cNvPr id="157" name="Google Shape;157;p8"/>
          <p:cNvSpPr txBox="1"/>
          <p:nvPr>
            <p:ph idx="1" type="body"/>
          </p:nvPr>
        </p:nvSpPr>
        <p:spPr>
          <a:xfrm>
            <a:off x="497884" y="1529554"/>
            <a:ext cx="2752497" cy="82391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2"/>
              </a:buClr>
              <a:buSzPts val="2000"/>
              <a:buNone/>
            </a:pPr>
            <a:r>
              <a:rPr lang="en-US" sz="2000"/>
              <a:t>Illinois Great Apple Crunch</a:t>
            </a:r>
            <a:endParaRPr/>
          </a:p>
        </p:txBody>
      </p:sp>
      <p:pic>
        <p:nvPicPr>
          <p:cNvPr id="158" name="Google Shape;158;p8"/>
          <p:cNvPicPr preferRelativeResize="0"/>
          <p:nvPr>
            <p:ph idx="2" type="body"/>
          </p:nvPr>
        </p:nvPicPr>
        <p:blipFill rotWithShape="1">
          <a:blip r:embed="rId3">
            <a:alphaModFix/>
          </a:blip>
          <a:srcRect b="30067" l="0" r="0" t="0"/>
          <a:stretch/>
        </p:blipFill>
        <p:spPr>
          <a:xfrm>
            <a:off x="577885" y="2509023"/>
            <a:ext cx="2694444" cy="2589345"/>
          </a:xfrm>
          <a:prstGeom prst="rect">
            <a:avLst/>
          </a:prstGeom>
          <a:noFill/>
          <a:ln>
            <a:noFill/>
          </a:ln>
        </p:spPr>
      </p:pic>
      <p:sp>
        <p:nvSpPr>
          <p:cNvPr id="159" name="Google Shape;159;p8"/>
          <p:cNvSpPr txBox="1"/>
          <p:nvPr>
            <p:ph idx="3" type="body"/>
          </p:nvPr>
        </p:nvSpPr>
        <p:spPr>
          <a:xfrm>
            <a:off x="4188830" y="1529554"/>
            <a:ext cx="3146424" cy="82391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2"/>
              </a:buClr>
              <a:buSzPts val="2000"/>
              <a:buNone/>
            </a:pPr>
            <a:r>
              <a:rPr lang="en-US" sz="2000"/>
              <a:t>Illinois Harvest of the Month</a:t>
            </a:r>
            <a:endParaRPr/>
          </a:p>
        </p:txBody>
      </p:sp>
      <p:pic>
        <p:nvPicPr>
          <p:cNvPr id="160" name="Google Shape;160;p8"/>
          <p:cNvPicPr preferRelativeResize="0"/>
          <p:nvPr>
            <p:ph idx="4" type="body"/>
          </p:nvPr>
        </p:nvPicPr>
        <p:blipFill rotWithShape="1">
          <a:blip r:embed="rId4">
            <a:alphaModFix/>
          </a:blip>
          <a:srcRect b="6635" l="0" r="0" t="0"/>
          <a:stretch/>
        </p:blipFill>
        <p:spPr>
          <a:xfrm>
            <a:off x="4275024" y="2411052"/>
            <a:ext cx="2771994" cy="2687316"/>
          </a:xfrm>
          <a:prstGeom prst="rect">
            <a:avLst/>
          </a:prstGeom>
          <a:noFill/>
          <a:ln>
            <a:noFill/>
          </a:ln>
        </p:spPr>
      </p:pic>
      <p:sp>
        <p:nvSpPr>
          <p:cNvPr id="161" name="Google Shape;161;p8"/>
          <p:cNvSpPr txBox="1"/>
          <p:nvPr/>
        </p:nvSpPr>
        <p:spPr>
          <a:xfrm>
            <a:off x="7770871" y="1717504"/>
            <a:ext cx="3146424" cy="476791"/>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lt2"/>
              </a:buClr>
              <a:buSzPts val="2000"/>
              <a:buFont typeface="Arial"/>
              <a:buNone/>
            </a:pPr>
            <a:r>
              <a:rPr b="1" lang="en-US" sz="2000">
                <a:solidFill>
                  <a:schemeClr val="lt2"/>
                </a:solidFill>
                <a:latin typeface="Arial"/>
                <a:ea typeface="Arial"/>
                <a:cs typeface="Arial"/>
                <a:sym typeface="Arial"/>
              </a:rPr>
              <a:t>Learning Gardens</a:t>
            </a:r>
            <a:endParaRPr b="1" sz="2000">
              <a:solidFill>
                <a:schemeClr val="lt2"/>
              </a:solidFill>
              <a:latin typeface="Arial"/>
              <a:ea typeface="Arial"/>
              <a:cs typeface="Arial"/>
              <a:sym typeface="Arial"/>
            </a:endParaRPr>
          </a:p>
        </p:txBody>
      </p:sp>
      <p:pic>
        <p:nvPicPr>
          <p:cNvPr id="162" name="Google Shape;162;p8"/>
          <p:cNvPicPr preferRelativeResize="0"/>
          <p:nvPr/>
        </p:nvPicPr>
        <p:blipFill rotWithShape="1">
          <a:blip r:embed="rId5">
            <a:alphaModFix/>
          </a:blip>
          <a:srcRect b="9143" l="0" r="0" t="13524"/>
          <a:stretch/>
        </p:blipFill>
        <p:spPr>
          <a:xfrm>
            <a:off x="8088474" y="2509023"/>
            <a:ext cx="2511218" cy="258934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9"/>
          <p:cNvSpPr txBox="1"/>
          <p:nvPr>
            <p:ph type="title"/>
          </p:nvPr>
        </p:nvSpPr>
        <p:spPr>
          <a:xfrm>
            <a:off x="2507849" y="344586"/>
            <a:ext cx="7141118" cy="142962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2"/>
              </a:buClr>
              <a:buSzPts val="5400"/>
              <a:buFont typeface="Arial"/>
              <a:buNone/>
            </a:pPr>
            <a:r>
              <a:rPr lang="en-US"/>
              <a:t>The Great Lakes </a:t>
            </a:r>
            <a:br>
              <a:rPr lang="en-US"/>
            </a:br>
            <a:r>
              <a:rPr lang="en-US"/>
              <a:t>Great Apple Crunch!</a:t>
            </a:r>
            <a:endParaRPr/>
          </a:p>
        </p:txBody>
      </p:sp>
      <p:pic>
        <p:nvPicPr>
          <p:cNvPr id="168" name="Google Shape;168;p9"/>
          <p:cNvPicPr preferRelativeResize="0"/>
          <p:nvPr/>
        </p:nvPicPr>
        <p:blipFill rotWithShape="1">
          <a:blip r:embed="rId3">
            <a:alphaModFix/>
          </a:blip>
          <a:srcRect b="0" l="0" r="0" t="0"/>
          <a:stretch/>
        </p:blipFill>
        <p:spPr>
          <a:xfrm>
            <a:off x="6463867" y="2140492"/>
            <a:ext cx="4752109" cy="3564082"/>
          </a:xfrm>
          <a:prstGeom prst="rect">
            <a:avLst/>
          </a:prstGeom>
          <a:noFill/>
          <a:ln>
            <a:noFill/>
          </a:ln>
        </p:spPr>
      </p:pic>
      <p:pic>
        <p:nvPicPr>
          <p:cNvPr id="169" name="Google Shape;169;p9"/>
          <p:cNvPicPr preferRelativeResize="0"/>
          <p:nvPr/>
        </p:nvPicPr>
        <p:blipFill rotWithShape="1">
          <a:blip r:embed="rId4">
            <a:alphaModFix/>
          </a:blip>
          <a:srcRect b="0" l="0" r="0" t="0"/>
          <a:stretch/>
        </p:blipFill>
        <p:spPr>
          <a:xfrm>
            <a:off x="1748252" y="2102359"/>
            <a:ext cx="2932005" cy="36403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arm to School">
      <a:dk1>
        <a:srgbClr val="000000"/>
      </a:dk1>
      <a:lt1>
        <a:srgbClr val="FFFFFF"/>
      </a:lt1>
      <a:dk2>
        <a:srgbClr val="006634"/>
      </a:dk2>
      <a:lt2>
        <a:srgbClr val="9ACB32"/>
      </a:lt2>
      <a:accent1>
        <a:srgbClr val="FFA407"/>
      </a:accent1>
      <a:accent2>
        <a:srgbClr val="F3A31C"/>
      </a:accent2>
      <a:accent3>
        <a:srgbClr val="F06428"/>
      </a:accent3>
      <a:accent4>
        <a:srgbClr val="166335"/>
      </a:accent4>
      <a:accent5>
        <a:srgbClr val="99CF45"/>
      </a:accent5>
      <a:accent6>
        <a:srgbClr val="B44059"/>
      </a:accent6>
      <a:hlink>
        <a:srgbClr val="656476"/>
      </a:hlink>
      <a:folHlink>
        <a:srgbClr val="97AC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2018-03-12T15:55:44Z</dcterms:created>
  <dc:creator>Lisa Daleiden-Brugman</dc:creator>
</cp:coreProperties>
</file>